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6"/>
  </p:notesMasterIdLst>
  <p:handoutMasterIdLst>
    <p:handoutMasterId r:id="rId27"/>
  </p:handoutMasterIdLst>
  <p:sldIdLst>
    <p:sldId id="256" r:id="rId6"/>
    <p:sldId id="290" r:id="rId7"/>
    <p:sldId id="313" r:id="rId8"/>
    <p:sldId id="314" r:id="rId9"/>
    <p:sldId id="344" r:id="rId10"/>
    <p:sldId id="345" r:id="rId11"/>
    <p:sldId id="330" r:id="rId12"/>
    <p:sldId id="331" r:id="rId13"/>
    <p:sldId id="335" r:id="rId14"/>
    <p:sldId id="332" r:id="rId15"/>
    <p:sldId id="1584" r:id="rId16"/>
    <p:sldId id="1583" r:id="rId17"/>
    <p:sldId id="339" r:id="rId18"/>
    <p:sldId id="353" r:id="rId19"/>
    <p:sldId id="334" r:id="rId20"/>
    <p:sldId id="1585" r:id="rId21"/>
    <p:sldId id="318" r:id="rId22"/>
    <p:sldId id="1586" r:id="rId23"/>
    <p:sldId id="301"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6B"/>
    <a:srgbClr val="4D4D4C"/>
    <a:srgbClr val="005576"/>
    <a:srgbClr val="71B6E6"/>
    <a:srgbClr val="EE9F2D"/>
    <a:srgbClr val="01739F"/>
    <a:srgbClr val="87BF3B"/>
    <a:srgbClr val="007770"/>
    <a:srgbClr val="005E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2" autoAdjust="0"/>
    <p:restoredTop sz="89009" autoAdjust="0"/>
  </p:normalViewPr>
  <p:slideViewPr>
    <p:cSldViewPr snapToGrid="0">
      <p:cViewPr varScale="1">
        <p:scale>
          <a:sx n="77" d="100"/>
          <a:sy n="77" d="100"/>
        </p:scale>
        <p:origin x="792" y="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D6234A-4A33-EB48-85EB-D8C06C7B418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9E0F45C-B6BF-A04C-8CDE-6D4F53F37DEA}">
      <dgm:prSet custT="1"/>
      <dgm:spPr>
        <a:solidFill>
          <a:srgbClr val="01739F"/>
        </a:solidFill>
      </dgm:spPr>
      <dgm:t>
        <a:bodyPr/>
        <a:lstStyle/>
        <a:p>
          <a:r>
            <a:rPr lang="en-US" sz="2400" b="1" dirty="0">
              <a:latin typeface="Arial" panose="020B0604020202020204" pitchFamily="34" charset="0"/>
              <a:cs typeface="Arial" panose="020B0604020202020204" pitchFamily="34" charset="0"/>
            </a:rPr>
            <a:t>Intent</a:t>
          </a:r>
          <a:endParaRPr lang="en-US" sz="2100" dirty="0">
            <a:latin typeface="Arial" panose="020B0604020202020204" pitchFamily="34" charset="0"/>
            <a:cs typeface="Arial" panose="020B0604020202020204" pitchFamily="34" charset="0"/>
          </a:endParaRPr>
        </a:p>
      </dgm:t>
    </dgm:pt>
    <dgm:pt modelId="{EBE8938C-12AE-E040-8D59-EF9C3CDC9CF8}" type="parTrans" cxnId="{94E47500-E74C-9C42-A5ED-CF5EF27BBC68}">
      <dgm:prSet/>
      <dgm:spPr/>
      <dgm:t>
        <a:bodyPr/>
        <a:lstStyle/>
        <a:p>
          <a:endParaRPr lang="en-US"/>
        </a:p>
      </dgm:t>
    </dgm:pt>
    <dgm:pt modelId="{DEA41BAE-8B6D-5B4F-8425-53FF7EFD03D7}" type="sibTrans" cxnId="{94E47500-E74C-9C42-A5ED-CF5EF27BBC68}">
      <dgm:prSet/>
      <dgm:spPr/>
      <dgm:t>
        <a:bodyPr/>
        <a:lstStyle/>
        <a:p>
          <a:endParaRPr lang="en-US"/>
        </a:p>
      </dgm:t>
    </dgm:pt>
    <dgm:pt modelId="{F7F75F57-F759-3B47-995C-C0A232184488}">
      <dgm:prSet custT="1"/>
      <dgm:spPr>
        <a:ln>
          <a:solidFill>
            <a:srgbClr val="01739F"/>
          </a:solidFill>
        </a:ln>
      </dgm:spPr>
      <dgm:t>
        <a:bodyPr/>
        <a:lstStyle/>
        <a:p>
          <a:r>
            <a:rPr lang="en-US" sz="1800" dirty="0">
              <a:latin typeface="Arial" panose="020B0604020202020204" pitchFamily="34" charset="0"/>
              <a:cs typeface="Arial" panose="020B0604020202020204" pitchFamily="34" charset="0"/>
            </a:rPr>
            <a:t>Drive projects toward ZNE and low EUI in operation </a:t>
          </a:r>
        </a:p>
      </dgm:t>
    </dgm:pt>
    <dgm:pt modelId="{613F59DA-264D-004B-B879-A7178199F5B9}" type="parTrans" cxnId="{1735381B-0A09-E14B-A429-B62501D84ED1}">
      <dgm:prSet/>
      <dgm:spPr/>
      <dgm:t>
        <a:bodyPr/>
        <a:lstStyle/>
        <a:p>
          <a:endParaRPr lang="en-US"/>
        </a:p>
      </dgm:t>
    </dgm:pt>
    <dgm:pt modelId="{5B19E387-BE10-E246-A104-BE6F4E8E513E}" type="sibTrans" cxnId="{1735381B-0A09-E14B-A429-B62501D84ED1}">
      <dgm:prSet/>
      <dgm:spPr/>
      <dgm:t>
        <a:bodyPr/>
        <a:lstStyle/>
        <a:p>
          <a:endParaRPr lang="en-US"/>
        </a:p>
      </dgm:t>
    </dgm:pt>
    <dgm:pt modelId="{A046BE2C-E6A8-B44A-9A3D-0B716289970C}">
      <dgm:prSet custT="1"/>
      <dgm:spPr>
        <a:solidFill>
          <a:srgbClr val="01739F"/>
        </a:solidFill>
      </dgm:spPr>
      <dgm:t>
        <a:bodyPr/>
        <a:lstStyle/>
        <a:p>
          <a:r>
            <a:rPr lang="en-US" sz="2400" b="1" dirty="0">
              <a:latin typeface="Arial" panose="020B0604020202020204" pitchFamily="34" charset="0"/>
              <a:cs typeface="Arial" panose="020B0604020202020204" pitchFamily="34" charset="0"/>
            </a:rPr>
            <a:t>Requirements</a:t>
          </a:r>
          <a:endParaRPr lang="en-US" sz="2100" dirty="0">
            <a:latin typeface="Arial" panose="020B0604020202020204" pitchFamily="34" charset="0"/>
            <a:cs typeface="Arial" panose="020B0604020202020204" pitchFamily="34" charset="0"/>
          </a:endParaRPr>
        </a:p>
      </dgm:t>
    </dgm:pt>
    <dgm:pt modelId="{0910C7EF-84A6-414C-A492-4FFCB9593E4B}" type="parTrans" cxnId="{422406E9-B6DD-AC49-97C7-D1488110C24B}">
      <dgm:prSet/>
      <dgm:spPr/>
      <dgm:t>
        <a:bodyPr/>
        <a:lstStyle/>
        <a:p>
          <a:endParaRPr lang="en-US"/>
        </a:p>
      </dgm:t>
    </dgm:pt>
    <dgm:pt modelId="{C3C56D9D-38AB-0948-AC66-CB13A8B79ED5}" type="sibTrans" cxnId="{422406E9-B6DD-AC49-97C7-D1488110C24B}">
      <dgm:prSet/>
      <dgm:spPr/>
      <dgm:t>
        <a:bodyPr/>
        <a:lstStyle/>
        <a:p>
          <a:endParaRPr lang="en-US"/>
        </a:p>
      </dgm:t>
    </dgm:pt>
    <dgm:pt modelId="{AC40371D-AA9C-2743-9016-88EE0A52D561}">
      <dgm:prSet custT="1"/>
      <dgm:spPr>
        <a:ln>
          <a:solidFill>
            <a:srgbClr val="01739F"/>
          </a:solidFill>
        </a:ln>
      </dgm:spPr>
      <dgm:t>
        <a:bodyPr/>
        <a:lstStyle/>
        <a:p>
          <a:pPr>
            <a:lnSpc>
              <a:spcPct val="100000"/>
            </a:lnSpc>
            <a:spcAft>
              <a:spcPts val="600"/>
            </a:spcAft>
          </a:pPr>
          <a:r>
            <a:rPr lang="en-US" sz="1800" dirty="0">
              <a:latin typeface="Arial" panose="020B0604020202020204" pitchFamily="34" charset="0"/>
              <a:cs typeface="Arial" panose="020B0604020202020204" pitchFamily="34" charset="0"/>
            </a:rPr>
            <a:t>Engage utility ideally during the project’s feasibility or conceptual design phases but before 50% Schematic Design</a:t>
          </a:r>
        </a:p>
      </dgm:t>
    </dgm:pt>
    <dgm:pt modelId="{8F207429-1249-0545-AB2F-D566A1FBEF56}" type="parTrans" cxnId="{1B56275A-4359-8849-9B25-8AE8D3007A3D}">
      <dgm:prSet/>
      <dgm:spPr/>
      <dgm:t>
        <a:bodyPr/>
        <a:lstStyle/>
        <a:p>
          <a:endParaRPr lang="en-US"/>
        </a:p>
      </dgm:t>
    </dgm:pt>
    <dgm:pt modelId="{1BA07E4A-670D-B34E-A680-F5FE09D7E67B}" type="sibTrans" cxnId="{1B56275A-4359-8849-9B25-8AE8D3007A3D}">
      <dgm:prSet/>
      <dgm:spPr/>
      <dgm:t>
        <a:bodyPr/>
        <a:lstStyle/>
        <a:p>
          <a:endParaRPr lang="en-US"/>
        </a:p>
      </dgm:t>
    </dgm:pt>
    <dgm:pt modelId="{91FB39F2-C1E6-784C-A446-143BE193E399}">
      <dgm:prSet custT="1"/>
      <dgm:spPr>
        <a:ln>
          <a:solidFill>
            <a:srgbClr val="01739F"/>
          </a:solidFill>
        </a:ln>
      </dgm:spPr>
      <dgm:t>
        <a:bodyPr/>
        <a:lstStyle/>
        <a:p>
          <a:pPr>
            <a:lnSpc>
              <a:spcPct val="100000"/>
            </a:lnSpc>
            <a:spcAft>
              <a:spcPts val="600"/>
            </a:spcAft>
          </a:pPr>
          <a:r>
            <a:rPr lang="en-US" sz="1800" dirty="0">
              <a:latin typeface="Arial" panose="020B0604020202020204" pitchFamily="34" charset="0"/>
              <a:cs typeface="Arial" panose="020B0604020202020204" pitchFamily="34" charset="0"/>
            </a:rPr>
            <a:t>ZNE, Zero Net Ready</a:t>
          </a:r>
        </a:p>
      </dgm:t>
    </dgm:pt>
    <dgm:pt modelId="{735D3017-F9A0-6C4C-A3DE-5E4A89109BD9}" type="parTrans" cxnId="{ECE72072-50C5-8F43-B75F-8F6212035FCC}">
      <dgm:prSet/>
      <dgm:spPr/>
      <dgm:t>
        <a:bodyPr/>
        <a:lstStyle/>
        <a:p>
          <a:endParaRPr lang="en-US"/>
        </a:p>
      </dgm:t>
    </dgm:pt>
    <dgm:pt modelId="{F65D22F8-C1AE-ED4E-8148-A2E031A15B8E}" type="sibTrans" cxnId="{ECE72072-50C5-8F43-B75F-8F6212035FCC}">
      <dgm:prSet/>
      <dgm:spPr/>
      <dgm:t>
        <a:bodyPr/>
        <a:lstStyle/>
        <a:p>
          <a:endParaRPr lang="en-US"/>
        </a:p>
      </dgm:t>
    </dgm:pt>
    <dgm:pt modelId="{D7088102-DF48-DC49-9A70-191B3D2874EE}">
      <dgm:prSet custT="1"/>
      <dgm:spPr>
        <a:ln>
          <a:solidFill>
            <a:srgbClr val="01739F"/>
          </a:solidFill>
        </a:ln>
      </dgm:spPr>
      <dgm:t>
        <a:bodyPr/>
        <a:lstStyle/>
        <a:p>
          <a:pPr>
            <a:lnSpc>
              <a:spcPct val="100000"/>
            </a:lnSpc>
            <a:spcAft>
              <a:spcPts val="600"/>
            </a:spcAft>
          </a:pPr>
          <a:r>
            <a:rPr lang="en-US" sz="1800" dirty="0">
              <a:latin typeface="Arial" panose="020B0604020202020204" pitchFamily="34" charset="0"/>
              <a:cs typeface="Arial" panose="020B0604020202020204" pitchFamily="34" charset="0"/>
            </a:rPr>
            <a:t>Minimum 10,000 sf heated and cooled space</a:t>
          </a:r>
        </a:p>
      </dgm:t>
    </dgm:pt>
    <dgm:pt modelId="{38CEFD17-4DCE-C448-A90D-D861566BF470}" type="parTrans" cxnId="{0C69713D-E1E9-8547-92A3-5F560E792998}">
      <dgm:prSet/>
      <dgm:spPr/>
      <dgm:t>
        <a:bodyPr/>
        <a:lstStyle/>
        <a:p>
          <a:endParaRPr lang="en-US"/>
        </a:p>
      </dgm:t>
    </dgm:pt>
    <dgm:pt modelId="{54562DC8-2928-384D-BAA1-03EE17D4D570}" type="sibTrans" cxnId="{0C69713D-E1E9-8547-92A3-5F560E792998}">
      <dgm:prSet/>
      <dgm:spPr/>
      <dgm:t>
        <a:bodyPr/>
        <a:lstStyle/>
        <a:p>
          <a:endParaRPr lang="en-US"/>
        </a:p>
      </dgm:t>
    </dgm:pt>
    <dgm:pt modelId="{8055160D-1DE1-204D-9652-0A47A291EB12}">
      <dgm:prSet custT="1"/>
      <dgm:spPr>
        <a:ln>
          <a:solidFill>
            <a:srgbClr val="01739F"/>
          </a:solidFill>
        </a:ln>
      </dgm:spPr>
      <dgm:t>
        <a:bodyPr/>
        <a:lstStyle/>
        <a:p>
          <a:pPr>
            <a:lnSpc>
              <a:spcPct val="100000"/>
            </a:lnSpc>
            <a:spcAft>
              <a:spcPts val="600"/>
            </a:spcAft>
          </a:pPr>
          <a:r>
            <a:rPr lang="en-US" sz="1800" dirty="0">
              <a:latin typeface="Arial" panose="020B0604020202020204" pitchFamily="34" charset="0"/>
              <a:cs typeface="Arial" panose="020B0604020202020204" pitchFamily="34" charset="0"/>
            </a:rPr>
            <a:t>Achieve Target EUI or lower </a:t>
          </a:r>
        </a:p>
      </dgm:t>
    </dgm:pt>
    <dgm:pt modelId="{BDBD2B25-5DC0-E04F-9138-895F59CD10FF}" type="parTrans" cxnId="{17443220-DE60-7C44-976E-AB2878BB5CD8}">
      <dgm:prSet/>
      <dgm:spPr/>
      <dgm:t>
        <a:bodyPr/>
        <a:lstStyle/>
        <a:p>
          <a:endParaRPr lang="en-US"/>
        </a:p>
      </dgm:t>
    </dgm:pt>
    <dgm:pt modelId="{F9DE0694-C948-9349-8D06-18FA8860BF38}" type="sibTrans" cxnId="{17443220-DE60-7C44-976E-AB2878BB5CD8}">
      <dgm:prSet/>
      <dgm:spPr/>
      <dgm:t>
        <a:bodyPr/>
        <a:lstStyle/>
        <a:p>
          <a:endParaRPr lang="en-US"/>
        </a:p>
      </dgm:t>
    </dgm:pt>
    <dgm:pt modelId="{07542C4A-2BEE-2E42-98F0-D57A2110B61E}">
      <dgm:prSet custT="1"/>
      <dgm:spPr>
        <a:ln>
          <a:solidFill>
            <a:srgbClr val="01739F"/>
          </a:solidFill>
        </a:ln>
      </dgm:spPr>
      <dgm:t>
        <a:bodyPr/>
        <a:lstStyle/>
        <a:p>
          <a:pPr>
            <a:lnSpc>
              <a:spcPct val="100000"/>
            </a:lnSpc>
            <a:spcAft>
              <a:spcPts val="600"/>
            </a:spcAft>
          </a:pPr>
          <a:r>
            <a:rPr lang="en-US" sz="1800" dirty="0">
              <a:latin typeface="Arial" panose="020B0604020202020204" pitchFamily="34" charset="0"/>
              <a:cs typeface="Arial" panose="020B0604020202020204" pitchFamily="34" charset="0"/>
            </a:rPr>
            <a:t>Year-round occupancy </a:t>
          </a:r>
        </a:p>
      </dgm:t>
    </dgm:pt>
    <dgm:pt modelId="{BF592686-EC14-224C-811C-D13054963851}" type="parTrans" cxnId="{906A2CE6-09FE-7F45-B282-FE0980398842}">
      <dgm:prSet/>
      <dgm:spPr/>
      <dgm:t>
        <a:bodyPr/>
        <a:lstStyle/>
        <a:p>
          <a:endParaRPr lang="en-US"/>
        </a:p>
      </dgm:t>
    </dgm:pt>
    <dgm:pt modelId="{980ED7C6-5220-6A49-B78E-820412FF9D43}" type="sibTrans" cxnId="{906A2CE6-09FE-7F45-B282-FE0980398842}">
      <dgm:prSet/>
      <dgm:spPr/>
      <dgm:t>
        <a:bodyPr/>
        <a:lstStyle/>
        <a:p>
          <a:endParaRPr lang="en-US"/>
        </a:p>
      </dgm:t>
    </dgm:pt>
    <dgm:pt modelId="{8174ED68-B40C-1E4F-899C-95312750F333}" type="pres">
      <dgm:prSet presAssocID="{4FD6234A-4A33-EB48-85EB-D8C06C7B4182}" presName="linear" presStyleCnt="0">
        <dgm:presLayoutVars>
          <dgm:dir/>
          <dgm:animLvl val="lvl"/>
          <dgm:resizeHandles val="exact"/>
        </dgm:presLayoutVars>
      </dgm:prSet>
      <dgm:spPr/>
    </dgm:pt>
    <dgm:pt modelId="{669B88F1-4A24-2846-87AD-17163140531D}" type="pres">
      <dgm:prSet presAssocID="{B9E0F45C-B6BF-A04C-8CDE-6D4F53F37DEA}" presName="parentLin" presStyleCnt="0"/>
      <dgm:spPr/>
    </dgm:pt>
    <dgm:pt modelId="{CB3A96E5-F6BF-BD45-89E4-F97E4556C18D}" type="pres">
      <dgm:prSet presAssocID="{B9E0F45C-B6BF-A04C-8CDE-6D4F53F37DEA}" presName="parentLeftMargin" presStyleLbl="node1" presStyleIdx="0" presStyleCnt="2"/>
      <dgm:spPr/>
    </dgm:pt>
    <dgm:pt modelId="{612C58E5-EA7E-0545-AD95-D017B8481BA9}" type="pres">
      <dgm:prSet presAssocID="{B9E0F45C-B6BF-A04C-8CDE-6D4F53F37DEA}" presName="parentText" presStyleLbl="node1" presStyleIdx="0" presStyleCnt="2" custScaleY="60554">
        <dgm:presLayoutVars>
          <dgm:chMax val="0"/>
          <dgm:bulletEnabled val="1"/>
        </dgm:presLayoutVars>
      </dgm:prSet>
      <dgm:spPr/>
    </dgm:pt>
    <dgm:pt modelId="{5B08B7FD-8BC6-9C46-9530-81D9BEBEEDD2}" type="pres">
      <dgm:prSet presAssocID="{B9E0F45C-B6BF-A04C-8CDE-6D4F53F37DEA}" presName="negativeSpace" presStyleCnt="0"/>
      <dgm:spPr/>
    </dgm:pt>
    <dgm:pt modelId="{82D3B6D1-C09C-9B4C-A83A-4947EC4A1EDF}" type="pres">
      <dgm:prSet presAssocID="{B9E0F45C-B6BF-A04C-8CDE-6D4F53F37DEA}" presName="childText" presStyleLbl="conFgAcc1" presStyleIdx="0" presStyleCnt="2">
        <dgm:presLayoutVars>
          <dgm:bulletEnabled val="1"/>
        </dgm:presLayoutVars>
      </dgm:prSet>
      <dgm:spPr/>
    </dgm:pt>
    <dgm:pt modelId="{0781F272-9CF4-3C4A-8161-C5F66AFC9893}" type="pres">
      <dgm:prSet presAssocID="{DEA41BAE-8B6D-5B4F-8425-53FF7EFD03D7}" presName="spaceBetweenRectangles" presStyleCnt="0"/>
      <dgm:spPr/>
    </dgm:pt>
    <dgm:pt modelId="{52EDEFF7-9B34-1D4E-81C3-C8C171C7A29F}" type="pres">
      <dgm:prSet presAssocID="{A046BE2C-E6A8-B44A-9A3D-0B716289970C}" presName="parentLin" presStyleCnt="0"/>
      <dgm:spPr/>
    </dgm:pt>
    <dgm:pt modelId="{F2DEEE1D-3BB0-BF4A-86DF-32FAA5ED509F}" type="pres">
      <dgm:prSet presAssocID="{A046BE2C-E6A8-B44A-9A3D-0B716289970C}" presName="parentLeftMargin" presStyleLbl="node1" presStyleIdx="0" presStyleCnt="2"/>
      <dgm:spPr/>
    </dgm:pt>
    <dgm:pt modelId="{98350121-1E51-8346-A912-EA8BAB4A8436}" type="pres">
      <dgm:prSet presAssocID="{A046BE2C-E6A8-B44A-9A3D-0B716289970C}" presName="parentText" presStyleLbl="node1" presStyleIdx="1" presStyleCnt="2" custScaleY="57414">
        <dgm:presLayoutVars>
          <dgm:chMax val="0"/>
          <dgm:bulletEnabled val="1"/>
        </dgm:presLayoutVars>
      </dgm:prSet>
      <dgm:spPr/>
    </dgm:pt>
    <dgm:pt modelId="{240AE6D6-06C8-6E40-8427-58A3D1B3452E}" type="pres">
      <dgm:prSet presAssocID="{A046BE2C-E6A8-B44A-9A3D-0B716289970C}" presName="negativeSpace" presStyleCnt="0"/>
      <dgm:spPr/>
    </dgm:pt>
    <dgm:pt modelId="{9D6F87E5-90C4-FF45-B052-2D54F617A6ED}" type="pres">
      <dgm:prSet presAssocID="{A046BE2C-E6A8-B44A-9A3D-0B716289970C}" presName="childText" presStyleLbl="conFgAcc1" presStyleIdx="1" presStyleCnt="2">
        <dgm:presLayoutVars>
          <dgm:bulletEnabled val="1"/>
        </dgm:presLayoutVars>
      </dgm:prSet>
      <dgm:spPr/>
    </dgm:pt>
  </dgm:ptLst>
  <dgm:cxnLst>
    <dgm:cxn modelId="{94E47500-E74C-9C42-A5ED-CF5EF27BBC68}" srcId="{4FD6234A-4A33-EB48-85EB-D8C06C7B4182}" destId="{B9E0F45C-B6BF-A04C-8CDE-6D4F53F37DEA}" srcOrd="0" destOrd="0" parTransId="{EBE8938C-12AE-E040-8D59-EF9C3CDC9CF8}" sibTransId="{DEA41BAE-8B6D-5B4F-8425-53FF7EFD03D7}"/>
    <dgm:cxn modelId="{45F61709-A9CA-C14B-A148-0EA47129E717}" type="presOf" srcId="{D7088102-DF48-DC49-9A70-191B3D2874EE}" destId="{9D6F87E5-90C4-FF45-B052-2D54F617A6ED}" srcOrd="0" destOrd="2" presId="urn:microsoft.com/office/officeart/2005/8/layout/list1"/>
    <dgm:cxn modelId="{6366960C-E851-2D42-97D2-E9822BBE1789}" type="presOf" srcId="{A046BE2C-E6A8-B44A-9A3D-0B716289970C}" destId="{F2DEEE1D-3BB0-BF4A-86DF-32FAA5ED509F}" srcOrd="0" destOrd="0" presId="urn:microsoft.com/office/officeart/2005/8/layout/list1"/>
    <dgm:cxn modelId="{1735381B-0A09-E14B-A429-B62501D84ED1}" srcId="{B9E0F45C-B6BF-A04C-8CDE-6D4F53F37DEA}" destId="{F7F75F57-F759-3B47-995C-C0A232184488}" srcOrd="0" destOrd="0" parTransId="{613F59DA-264D-004B-B879-A7178199F5B9}" sibTransId="{5B19E387-BE10-E246-A104-BE6F4E8E513E}"/>
    <dgm:cxn modelId="{17443220-DE60-7C44-976E-AB2878BB5CD8}" srcId="{A046BE2C-E6A8-B44A-9A3D-0B716289970C}" destId="{8055160D-1DE1-204D-9652-0A47A291EB12}" srcOrd="3" destOrd="0" parTransId="{BDBD2B25-5DC0-E04F-9138-895F59CD10FF}" sibTransId="{F9DE0694-C948-9349-8D06-18FA8860BF38}"/>
    <dgm:cxn modelId="{B6E7482B-763D-A94F-8C73-5C0BCC6B97FE}" type="presOf" srcId="{AC40371D-AA9C-2743-9016-88EE0A52D561}" destId="{9D6F87E5-90C4-FF45-B052-2D54F617A6ED}" srcOrd="0" destOrd="0" presId="urn:microsoft.com/office/officeart/2005/8/layout/list1"/>
    <dgm:cxn modelId="{E0070431-6C8C-8142-98EE-5D11FD87F0B3}" type="presOf" srcId="{8055160D-1DE1-204D-9652-0A47A291EB12}" destId="{9D6F87E5-90C4-FF45-B052-2D54F617A6ED}" srcOrd="0" destOrd="3" presId="urn:microsoft.com/office/officeart/2005/8/layout/list1"/>
    <dgm:cxn modelId="{0C69713D-E1E9-8547-92A3-5F560E792998}" srcId="{A046BE2C-E6A8-B44A-9A3D-0B716289970C}" destId="{D7088102-DF48-DC49-9A70-191B3D2874EE}" srcOrd="2" destOrd="0" parTransId="{38CEFD17-4DCE-C448-A90D-D861566BF470}" sibTransId="{54562DC8-2928-384D-BAA1-03EE17D4D570}"/>
    <dgm:cxn modelId="{ECE72072-50C5-8F43-B75F-8F6212035FCC}" srcId="{A046BE2C-E6A8-B44A-9A3D-0B716289970C}" destId="{91FB39F2-C1E6-784C-A446-143BE193E399}" srcOrd="1" destOrd="0" parTransId="{735D3017-F9A0-6C4C-A3DE-5E4A89109BD9}" sibTransId="{F65D22F8-C1AE-ED4E-8148-A2E031A15B8E}"/>
    <dgm:cxn modelId="{1B56275A-4359-8849-9B25-8AE8D3007A3D}" srcId="{A046BE2C-E6A8-B44A-9A3D-0B716289970C}" destId="{AC40371D-AA9C-2743-9016-88EE0A52D561}" srcOrd="0" destOrd="0" parTransId="{8F207429-1249-0545-AB2F-D566A1FBEF56}" sibTransId="{1BA07E4A-670D-B34E-A680-F5FE09D7E67B}"/>
    <dgm:cxn modelId="{1032407D-BAA9-6545-B042-9AD9DD5B7CC2}" type="presOf" srcId="{91FB39F2-C1E6-784C-A446-143BE193E399}" destId="{9D6F87E5-90C4-FF45-B052-2D54F617A6ED}" srcOrd="0" destOrd="1" presId="urn:microsoft.com/office/officeart/2005/8/layout/list1"/>
    <dgm:cxn modelId="{E14F709B-4127-0B49-9421-B4FC2F9267A2}" type="presOf" srcId="{B9E0F45C-B6BF-A04C-8CDE-6D4F53F37DEA}" destId="{612C58E5-EA7E-0545-AD95-D017B8481BA9}" srcOrd="1" destOrd="0" presId="urn:microsoft.com/office/officeart/2005/8/layout/list1"/>
    <dgm:cxn modelId="{D98653A5-B475-D54C-9C2D-54805A91D0C2}" type="presOf" srcId="{4FD6234A-4A33-EB48-85EB-D8C06C7B4182}" destId="{8174ED68-B40C-1E4F-899C-95312750F333}" srcOrd="0" destOrd="0" presId="urn:microsoft.com/office/officeart/2005/8/layout/list1"/>
    <dgm:cxn modelId="{C6E820AA-6D6E-F640-A4F2-A1E1ACC3F8D6}" type="presOf" srcId="{F7F75F57-F759-3B47-995C-C0A232184488}" destId="{82D3B6D1-C09C-9B4C-A83A-4947EC4A1EDF}" srcOrd="0" destOrd="0" presId="urn:microsoft.com/office/officeart/2005/8/layout/list1"/>
    <dgm:cxn modelId="{458BB4AA-05BB-2147-9FA1-3F75A0529286}" type="presOf" srcId="{A046BE2C-E6A8-B44A-9A3D-0B716289970C}" destId="{98350121-1E51-8346-A912-EA8BAB4A8436}" srcOrd="1" destOrd="0" presId="urn:microsoft.com/office/officeart/2005/8/layout/list1"/>
    <dgm:cxn modelId="{06062BC6-9A9A-2748-A525-8DD53641DA11}" type="presOf" srcId="{B9E0F45C-B6BF-A04C-8CDE-6D4F53F37DEA}" destId="{CB3A96E5-F6BF-BD45-89E4-F97E4556C18D}" srcOrd="0" destOrd="0" presId="urn:microsoft.com/office/officeart/2005/8/layout/list1"/>
    <dgm:cxn modelId="{F65AFFDD-4D64-4747-968F-5175F42DB193}" type="presOf" srcId="{07542C4A-2BEE-2E42-98F0-D57A2110B61E}" destId="{9D6F87E5-90C4-FF45-B052-2D54F617A6ED}" srcOrd="0" destOrd="4" presId="urn:microsoft.com/office/officeart/2005/8/layout/list1"/>
    <dgm:cxn modelId="{906A2CE6-09FE-7F45-B282-FE0980398842}" srcId="{A046BE2C-E6A8-B44A-9A3D-0B716289970C}" destId="{07542C4A-2BEE-2E42-98F0-D57A2110B61E}" srcOrd="4" destOrd="0" parTransId="{BF592686-EC14-224C-811C-D13054963851}" sibTransId="{980ED7C6-5220-6A49-B78E-820412FF9D43}"/>
    <dgm:cxn modelId="{422406E9-B6DD-AC49-97C7-D1488110C24B}" srcId="{4FD6234A-4A33-EB48-85EB-D8C06C7B4182}" destId="{A046BE2C-E6A8-B44A-9A3D-0B716289970C}" srcOrd="1" destOrd="0" parTransId="{0910C7EF-84A6-414C-A492-4FFCB9593E4B}" sibTransId="{C3C56D9D-38AB-0948-AC66-CB13A8B79ED5}"/>
    <dgm:cxn modelId="{2BCD9844-11DF-B54C-B1C9-887D6591F53C}" type="presParOf" srcId="{8174ED68-B40C-1E4F-899C-95312750F333}" destId="{669B88F1-4A24-2846-87AD-17163140531D}" srcOrd="0" destOrd="0" presId="urn:microsoft.com/office/officeart/2005/8/layout/list1"/>
    <dgm:cxn modelId="{2C535997-3BBF-C449-B6C9-327FC7769DD6}" type="presParOf" srcId="{669B88F1-4A24-2846-87AD-17163140531D}" destId="{CB3A96E5-F6BF-BD45-89E4-F97E4556C18D}" srcOrd="0" destOrd="0" presId="urn:microsoft.com/office/officeart/2005/8/layout/list1"/>
    <dgm:cxn modelId="{8A062B5B-AD80-3E48-B969-C16C88F1B1AE}" type="presParOf" srcId="{669B88F1-4A24-2846-87AD-17163140531D}" destId="{612C58E5-EA7E-0545-AD95-D017B8481BA9}" srcOrd="1" destOrd="0" presId="urn:microsoft.com/office/officeart/2005/8/layout/list1"/>
    <dgm:cxn modelId="{12DA79E9-FAB9-A94E-8AB7-A88DAAEA3A47}" type="presParOf" srcId="{8174ED68-B40C-1E4F-899C-95312750F333}" destId="{5B08B7FD-8BC6-9C46-9530-81D9BEBEEDD2}" srcOrd="1" destOrd="0" presId="urn:microsoft.com/office/officeart/2005/8/layout/list1"/>
    <dgm:cxn modelId="{426C1EC2-CDDC-C448-8963-EECCF06EBAB9}" type="presParOf" srcId="{8174ED68-B40C-1E4F-899C-95312750F333}" destId="{82D3B6D1-C09C-9B4C-A83A-4947EC4A1EDF}" srcOrd="2" destOrd="0" presId="urn:microsoft.com/office/officeart/2005/8/layout/list1"/>
    <dgm:cxn modelId="{20F48BF0-9929-7A4D-8830-4AE0751019DA}" type="presParOf" srcId="{8174ED68-B40C-1E4F-899C-95312750F333}" destId="{0781F272-9CF4-3C4A-8161-C5F66AFC9893}" srcOrd="3" destOrd="0" presId="urn:microsoft.com/office/officeart/2005/8/layout/list1"/>
    <dgm:cxn modelId="{12B95703-DF69-4643-A626-A00249CC0BF1}" type="presParOf" srcId="{8174ED68-B40C-1E4F-899C-95312750F333}" destId="{52EDEFF7-9B34-1D4E-81C3-C8C171C7A29F}" srcOrd="4" destOrd="0" presId="urn:microsoft.com/office/officeart/2005/8/layout/list1"/>
    <dgm:cxn modelId="{7CFE7251-569F-0841-89B1-8D664945B64A}" type="presParOf" srcId="{52EDEFF7-9B34-1D4E-81C3-C8C171C7A29F}" destId="{F2DEEE1D-3BB0-BF4A-86DF-32FAA5ED509F}" srcOrd="0" destOrd="0" presId="urn:microsoft.com/office/officeart/2005/8/layout/list1"/>
    <dgm:cxn modelId="{268D1648-EC82-F240-945B-23A2198DEA17}" type="presParOf" srcId="{52EDEFF7-9B34-1D4E-81C3-C8C171C7A29F}" destId="{98350121-1E51-8346-A912-EA8BAB4A8436}" srcOrd="1" destOrd="0" presId="urn:microsoft.com/office/officeart/2005/8/layout/list1"/>
    <dgm:cxn modelId="{CC6C43A0-D2E6-404C-B279-948ED0A1F052}" type="presParOf" srcId="{8174ED68-B40C-1E4F-899C-95312750F333}" destId="{240AE6D6-06C8-6E40-8427-58A3D1B3452E}" srcOrd="5" destOrd="0" presId="urn:microsoft.com/office/officeart/2005/8/layout/list1"/>
    <dgm:cxn modelId="{74172FF1-38E0-C049-B69E-282F2999201D}" type="presParOf" srcId="{8174ED68-B40C-1E4F-899C-95312750F333}" destId="{9D6F87E5-90C4-FF45-B052-2D54F617A6E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10F85C-D51B-BD47-AE42-D29133C70FF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F75656B-9F32-F949-9D25-D9978CC31758}">
      <dgm:prSet custT="1"/>
      <dgm:spPr>
        <a:solidFill>
          <a:srgbClr val="01739F"/>
        </a:solidFill>
        <a:ln>
          <a:solidFill>
            <a:srgbClr val="01739F"/>
          </a:solidFill>
        </a:ln>
      </dgm:spPr>
      <dgm:t>
        <a:bodyPr/>
        <a:lstStyle/>
        <a:p>
          <a:r>
            <a:rPr lang="en-US" sz="2400" b="1" dirty="0">
              <a:latin typeface="Arial" panose="020B0604020202020204" pitchFamily="34" charset="0"/>
              <a:cs typeface="Arial" panose="020B0604020202020204" pitchFamily="34" charset="0"/>
            </a:rPr>
            <a:t>Post Occupancy</a:t>
          </a:r>
          <a:endParaRPr lang="en-US" sz="2400" dirty="0">
            <a:latin typeface="Arial" panose="020B0604020202020204" pitchFamily="34" charset="0"/>
            <a:cs typeface="Arial" panose="020B0604020202020204" pitchFamily="34" charset="0"/>
          </a:endParaRPr>
        </a:p>
      </dgm:t>
    </dgm:pt>
    <dgm:pt modelId="{09AB1A0F-6B63-DD48-AC58-9F2E7E5191E1}" type="parTrans" cxnId="{87A86788-FE05-204E-A9DC-1ECD38B916D7}">
      <dgm:prSet/>
      <dgm:spPr/>
      <dgm:t>
        <a:bodyPr/>
        <a:lstStyle/>
        <a:p>
          <a:endParaRPr lang="en-US"/>
        </a:p>
      </dgm:t>
    </dgm:pt>
    <dgm:pt modelId="{DBD5FE29-AD5D-E948-A656-58BA9DB05860}" type="sibTrans" cxnId="{87A86788-FE05-204E-A9DC-1ECD38B916D7}">
      <dgm:prSet/>
      <dgm:spPr/>
      <dgm:t>
        <a:bodyPr/>
        <a:lstStyle/>
        <a:p>
          <a:endParaRPr lang="en-US"/>
        </a:p>
      </dgm:t>
    </dgm:pt>
    <dgm:pt modelId="{95EF0C1F-149E-844B-A4C9-AEA0C1711592}">
      <dgm:prSet custT="1"/>
      <dgm:spPr>
        <a:ln>
          <a:solidFill>
            <a:srgbClr val="01739F"/>
          </a:solidFill>
        </a:ln>
      </dgm:spPr>
      <dgm:t>
        <a:bodyPr/>
        <a:lstStyle/>
        <a:p>
          <a:pPr>
            <a:lnSpc>
              <a:spcPct val="100000"/>
            </a:lnSpc>
          </a:pPr>
          <a:r>
            <a:rPr lang="en-US" sz="1800" dirty="0">
              <a:latin typeface="Arial" panose="020B0604020202020204" pitchFamily="34" charset="0"/>
              <a:cs typeface="Arial" panose="020B0604020202020204" pitchFamily="34" charset="0"/>
            </a:rPr>
            <a:t>Participation required through 1 year post-occupancy period</a:t>
          </a:r>
        </a:p>
      </dgm:t>
    </dgm:pt>
    <dgm:pt modelId="{0333FE03-B3B6-4A47-AF81-AA2EAD533FEB}" type="parTrans" cxnId="{E2290801-A9E1-2643-84D3-92006BF72E39}">
      <dgm:prSet/>
      <dgm:spPr/>
      <dgm:t>
        <a:bodyPr/>
        <a:lstStyle/>
        <a:p>
          <a:endParaRPr lang="en-US"/>
        </a:p>
      </dgm:t>
    </dgm:pt>
    <dgm:pt modelId="{D4180DB3-700B-1C45-AE9B-D7F2161061D6}" type="sibTrans" cxnId="{E2290801-A9E1-2643-84D3-92006BF72E39}">
      <dgm:prSet/>
      <dgm:spPr/>
      <dgm:t>
        <a:bodyPr/>
        <a:lstStyle/>
        <a:p>
          <a:endParaRPr lang="en-US"/>
        </a:p>
      </dgm:t>
    </dgm:pt>
    <dgm:pt modelId="{E8CB9DE7-ED21-A14F-8E7E-5746ADBA56DD}">
      <dgm:prSet custT="1"/>
      <dgm:spPr>
        <a:ln>
          <a:solidFill>
            <a:srgbClr val="01739F"/>
          </a:solidFill>
        </a:ln>
      </dgm:spPr>
      <dgm:t>
        <a:bodyPr/>
        <a:lstStyle/>
        <a:p>
          <a:pPr>
            <a:lnSpc>
              <a:spcPct val="100000"/>
            </a:lnSpc>
          </a:pPr>
          <a:r>
            <a:rPr lang="en-US" sz="1800" dirty="0">
              <a:latin typeface="Arial" panose="020B0604020202020204" pitchFamily="34" charset="0"/>
              <a:cs typeface="Arial" panose="020B0604020202020204" pitchFamily="34" charset="0"/>
            </a:rPr>
            <a:t>Final incentives based on </a:t>
          </a:r>
          <a:r>
            <a:rPr lang="en-US" sz="1800" i="1" dirty="0">
              <a:latin typeface="Arial" panose="020B0604020202020204" pitchFamily="34" charset="0"/>
              <a:cs typeface="Arial" panose="020B0604020202020204" pitchFamily="34" charset="0"/>
            </a:rPr>
            <a:t>performance</a:t>
          </a:r>
          <a:endParaRPr lang="en-US" sz="1800" dirty="0">
            <a:latin typeface="Arial" panose="020B0604020202020204" pitchFamily="34" charset="0"/>
            <a:cs typeface="Arial" panose="020B0604020202020204" pitchFamily="34" charset="0"/>
          </a:endParaRPr>
        </a:p>
      </dgm:t>
    </dgm:pt>
    <dgm:pt modelId="{0A19757F-47AF-AE40-9979-3462D7BA89AF}" type="parTrans" cxnId="{FD33F551-0C3D-6548-A386-39F1585028C1}">
      <dgm:prSet/>
      <dgm:spPr/>
      <dgm:t>
        <a:bodyPr/>
        <a:lstStyle/>
        <a:p>
          <a:endParaRPr lang="en-US"/>
        </a:p>
      </dgm:t>
    </dgm:pt>
    <dgm:pt modelId="{131ED291-FFA1-EE49-B050-FE46239494F1}" type="sibTrans" cxnId="{FD33F551-0C3D-6548-A386-39F1585028C1}">
      <dgm:prSet/>
      <dgm:spPr/>
      <dgm:t>
        <a:bodyPr/>
        <a:lstStyle/>
        <a:p>
          <a:endParaRPr lang="en-US"/>
        </a:p>
      </dgm:t>
    </dgm:pt>
    <dgm:pt modelId="{0E37064F-8BDF-224D-ABCA-E31D1DD77194}">
      <dgm:prSet custT="1"/>
      <dgm:spPr>
        <a:solidFill>
          <a:srgbClr val="01739F"/>
        </a:solidFill>
      </dgm:spPr>
      <dgm:t>
        <a:bodyPr/>
        <a:lstStyle/>
        <a:p>
          <a:r>
            <a:rPr lang="en-US" sz="2400" b="1" dirty="0">
              <a:latin typeface="Arial" panose="020B0604020202020204" pitchFamily="34" charset="0"/>
              <a:cs typeface="Arial" panose="020B0604020202020204" pitchFamily="34" charset="0"/>
            </a:rPr>
            <a:t>Technical Assistance</a:t>
          </a:r>
          <a:endParaRPr lang="en-US" sz="2400" dirty="0">
            <a:latin typeface="Arial" panose="020B0604020202020204" pitchFamily="34" charset="0"/>
            <a:cs typeface="Arial" panose="020B0604020202020204" pitchFamily="34" charset="0"/>
          </a:endParaRPr>
        </a:p>
      </dgm:t>
    </dgm:pt>
    <dgm:pt modelId="{8596C87E-89BE-E842-9AEC-F9422FA66AC4}" type="parTrans" cxnId="{3E30A0E6-672D-EC4A-8A76-D9373DDD05FD}">
      <dgm:prSet/>
      <dgm:spPr/>
      <dgm:t>
        <a:bodyPr/>
        <a:lstStyle/>
        <a:p>
          <a:endParaRPr lang="en-US"/>
        </a:p>
      </dgm:t>
    </dgm:pt>
    <dgm:pt modelId="{AD63D86E-5ED7-794F-9575-65F8D163807C}" type="sibTrans" cxnId="{3E30A0E6-672D-EC4A-8A76-D9373DDD05FD}">
      <dgm:prSet/>
      <dgm:spPr/>
      <dgm:t>
        <a:bodyPr/>
        <a:lstStyle/>
        <a:p>
          <a:endParaRPr lang="en-US"/>
        </a:p>
      </dgm:t>
    </dgm:pt>
    <dgm:pt modelId="{BE4421FB-884A-AC4A-B100-579EF35F47DC}">
      <dgm:prSet custT="1"/>
      <dgm:spPr>
        <a:ln>
          <a:solidFill>
            <a:srgbClr val="01739F"/>
          </a:solidFill>
        </a:ln>
      </dgm:spPr>
      <dgm:t>
        <a:bodyPr/>
        <a:lstStyle/>
        <a:p>
          <a:pPr>
            <a:lnSpc>
              <a:spcPct val="100000"/>
            </a:lnSpc>
          </a:pPr>
          <a:r>
            <a:rPr lang="en-US" sz="1800" dirty="0">
              <a:latin typeface="Arial" panose="020B0604020202020204" pitchFamily="34" charset="0"/>
              <a:cs typeface="Arial" panose="020B0604020202020204" pitchFamily="34" charset="0"/>
            </a:rPr>
            <a:t>ZNE expert provided – participates from feasibility through design development</a:t>
          </a:r>
        </a:p>
      </dgm:t>
    </dgm:pt>
    <dgm:pt modelId="{81953C55-075E-8C4D-8CEB-E7F330C15F97}" type="parTrans" cxnId="{89450546-EC2C-E143-BBCD-7A03B73B88B0}">
      <dgm:prSet/>
      <dgm:spPr/>
      <dgm:t>
        <a:bodyPr/>
        <a:lstStyle/>
        <a:p>
          <a:endParaRPr lang="en-US"/>
        </a:p>
      </dgm:t>
    </dgm:pt>
    <dgm:pt modelId="{F2CD328C-F97A-1448-9895-742DF3165474}" type="sibTrans" cxnId="{89450546-EC2C-E143-BBCD-7A03B73B88B0}">
      <dgm:prSet/>
      <dgm:spPr/>
      <dgm:t>
        <a:bodyPr/>
        <a:lstStyle/>
        <a:p>
          <a:endParaRPr lang="en-US"/>
        </a:p>
      </dgm:t>
    </dgm:pt>
    <dgm:pt modelId="{B87362BE-35A3-F841-B97D-7FAB4CAE35D8}">
      <dgm:prSet custT="1"/>
      <dgm:spPr>
        <a:solidFill>
          <a:srgbClr val="01739F"/>
        </a:solidFill>
      </dgm:spPr>
      <dgm:t>
        <a:bodyPr/>
        <a:lstStyle/>
        <a:p>
          <a:r>
            <a:rPr lang="en-US" sz="2400" b="1" dirty="0">
              <a:latin typeface="Arial" panose="020B0604020202020204" pitchFamily="34" charset="0"/>
              <a:cs typeface="Arial" panose="020B0604020202020204" pitchFamily="34" charset="0"/>
            </a:rPr>
            <a:t>Incentives</a:t>
          </a:r>
          <a:endParaRPr lang="en-US" sz="2400" dirty="0">
            <a:latin typeface="Arial" panose="020B0604020202020204" pitchFamily="34" charset="0"/>
            <a:cs typeface="Arial" panose="020B0604020202020204" pitchFamily="34" charset="0"/>
          </a:endParaRPr>
        </a:p>
      </dgm:t>
    </dgm:pt>
    <dgm:pt modelId="{A44B2F58-2B43-634D-B9DB-CD6956A1EB21}" type="parTrans" cxnId="{8841C244-5C3E-B640-8CE0-1EBBB255AAE1}">
      <dgm:prSet/>
      <dgm:spPr/>
      <dgm:t>
        <a:bodyPr/>
        <a:lstStyle/>
        <a:p>
          <a:endParaRPr lang="en-US"/>
        </a:p>
      </dgm:t>
    </dgm:pt>
    <dgm:pt modelId="{CFB19356-C49C-DB40-AA29-ABFC4A1C1D85}" type="sibTrans" cxnId="{8841C244-5C3E-B640-8CE0-1EBBB255AAE1}">
      <dgm:prSet/>
      <dgm:spPr/>
      <dgm:t>
        <a:bodyPr/>
        <a:lstStyle/>
        <a:p>
          <a:endParaRPr lang="en-US"/>
        </a:p>
      </dgm:t>
    </dgm:pt>
    <dgm:pt modelId="{7825AD8F-ABE2-9249-A560-CF6655C1C842}">
      <dgm:prSet custT="1"/>
      <dgm:spPr>
        <a:ln>
          <a:solidFill>
            <a:srgbClr val="01739F"/>
          </a:solidFill>
        </a:ln>
      </dgm:spPr>
      <dgm:t>
        <a:bodyPr/>
        <a:lstStyle/>
        <a:p>
          <a:pPr>
            <a:lnSpc>
              <a:spcPct val="100000"/>
            </a:lnSpc>
          </a:pPr>
          <a:r>
            <a:rPr lang="en-US" sz="1800" dirty="0">
              <a:latin typeface="Arial" panose="020B0604020202020204" pitchFamily="34" charset="0"/>
              <a:cs typeface="Arial" panose="020B0604020202020204" pitchFamily="34" charset="0"/>
            </a:rPr>
            <a:t>Pre-approval at end of design based on design team’s model</a:t>
          </a:r>
        </a:p>
      </dgm:t>
    </dgm:pt>
    <dgm:pt modelId="{681813F0-F935-F04A-BCDE-C9885E55A2A1}" type="parTrans" cxnId="{97D2D38B-2EAC-BA47-9A39-E4414C46D30A}">
      <dgm:prSet/>
      <dgm:spPr/>
      <dgm:t>
        <a:bodyPr/>
        <a:lstStyle/>
        <a:p>
          <a:endParaRPr lang="en-US"/>
        </a:p>
      </dgm:t>
    </dgm:pt>
    <dgm:pt modelId="{FC9D2D67-757D-D14B-8689-DEF197DC19AC}" type="sibTrans" cxnId="{97D2D38B-2EAC-BA47-9A39-E4414C46D30A}">
      <dgm:prSet/>
      <dgm:spPr/>
      <dgm:t>
        <a:bodyPr/>
        <a:lstStyle/>
        <a:p>
          <a:endParaRPr lang="en-US"/>
        </a:p>
      </dgm:t>
    </dgm:pt>
    <dgm:pt modelId="{9FBA93A0-0D4B-C04E-B622-2B114746C3A3}">
      <dgm:prSet custT="1"/>
      <dgm:spPr>
        <a:ln>
          <a:solidFill>
            <a:srgbClr val="01739F"/>
          </a:solidFill>
        </a:ln>
      </dgm:spPr>
      <dgm:t>
        <a:bodyPr/>
        <a:lstStyle/>
        <a:p>
          <a:pPr>
            <a:lnSpc>
              <a:spcPct val="100000"/>
            </a:lnSpc>
          </a:pPr>
          <a:r>
            <a:rPr lang="en-US" sz="1800" dirty="0">
              <a:latin typeface="Arial" panose="020B0604020202020204" pitchFamily="34" charset="0"/>
              <a:cs typeface="Arial" panose="020B0604020202020204" pitchFamily="34" charset="0"/>
            </a:rPr>
            <a:t>Construction incentives: paid at end of construction</a:t>
          </a:r>
        </a:p>
      </dgm:t>
    </dgm:pt>
    <dgm:pt modelId="{32B5DB27-5651-0941-B482-B96C3806ABEB}" type="parTrans" cxnId="{D30CED4C-5FB5-3643-8F97-2A96C6F28DF3}">
      <dgm:prSet/>
      <dgm:spPr/>
      <dgm:t>
        <a:bodyPr/>
        <a:lstStyle/>
        <a:p>
          <a:endParaRPr lang="en-US"/>
        </a:p>
      </dgm:t>
    </dgm:pt>
    <dgm:pt modelId="{A772CA63-5B85-4E43-A510-F483C8D3B664}" type="sibTrans" cxnId="{D30CED4C-5FB5-3643-8F97-2A96C6F28DF3}">
      <dgm:prSet/>
      <dgm:spPr/>
      <dgm:t>
        <a:bodyPr/>
        <a:lstStyle/>
        <a:p>
          <a:endParaRPr lang="en-US"/>
        </a:p>
      </dgm:t>
    </dgm:pt>
    <dgm:pt modelId="{443915D5-8538-2A42-BD47-424913A55E89}">
      <dgm:prSet custT="1"/>
      <dgm:spPr>
        <a:ln>
          <a:solidFill>
            <a:srgbClr val="01739F"/>
          </a:solidFill>
        </a:ln>
      </dgm:spPr>
      <dgm:t>
        <a:bodyPr/>
        <a:lstStyle/>
        <a:p>
          <a:pPr>
            <a:lnSpc>
              <a:spcPct val="100000"/>
            </a:lnSpc>
          </a:pPr>
          <a:r>
            <a:rPr lang="en-US" sz="1800" dirty="0">
              <a:latin typeface="Arial" panose="020B0604020202020204" pitchFamily="34" charset="0"/>
              <a:cs typeface="Arial" panose="020B0604020202020204" pitchFamily="34" charset="0"/>
            </a:rPr>
            <a:t>Post-occupancy incentives: paid after post-occupancy period</a:t>
          </a:r>
        </a:p>
      </dgm:t>
    </dgm:pt>
    <dgm:pt modelId="{00B12FF7-0B58-6A4A-956C-ED4DFF9904D9}" type="parTrans" cxnId="{DFCF111F-571D-7142-8BBF-764C605BC4F0}">
      <dgm:prSet/>
      <dgm:spPr/>
      <dgm:t>
        <a:bodyPr/>
        <a:lstStyle/>
        <a:p>
          <a:endParaRPr lang="en-US"/>
        </a:p>
      </dgm:t>
    </dgm:pt>
    <dgm:pt modelId="{E47C6F48-ECB1-1849-A012-B6DB11DC117C}" type="sibTrans" cxnId="{DFCF111F-571D-7142-8BBF-764C605BC4F0}">
      <dgm:prSet/>
      <dgm:spPr/>
      <dgm:t>
        <a:bodyPr/>
        <a:lstStyle/>
        <a:p>
          <a:endParaRPr lang="en-US"/>
        </a:p>
      </dgm:t>
    </dgm:pt>
    <dgm:pt modelId="{70B7563A-11B2-734E-B447-A133483DAC77}" type="pres">
      <dgm:prSet presAssocID="{6510F85C-D51B-BD47-AE42-D29133C70FF3}" presName="linear" presStyleCnt="0">
        <dgm:presLayoutVars>
          <dgm:dir/>
          <dgm:animLvl val="lvl"/>
          <dgm:resizeHandles val="exact"/>
        </dgm:presLayoutVars>
      </dgm:prSet>
      <dgm:spPr/>
    </dgm:pt>
    <dgm:pt modelId="{E3839D49-5F00-9746-8C37-4C0436AFF777}" type="pres">
      <dgm:prSet presAssocID="{0F75656B-9F32-F949-9D25-D9978CC31758}" presName="parentLin" presStyleCnt="0"/>
      <dgm:spPr/>
    </dgm:pt>
    <dgm:pt modelId="{B8A94B08-507E-3746-99EB-D726EACBF463}" type="pres">
      <dgm:prSet presAssocID="{0F75656B-9F32-F949-9D25-D9978CC31758}" presName="parentLeftMargin" presStyleLbl="node1" presStyleIdx="0" presStyleCnt="3"/>
      <dgm:spPr/>
    </dgm:pt>
    <dgm:pt modelId="{D5496B8C-C54E-1944-88BC-5C5A34A64E84}" type="pres">
      <dgm:prSet presAssocID="{0F75656B-9F32-F949-9D25-D9978CC31758}" presName="parentText" presStyleLbl="node1" presStyleIdx="0" presStyleCnt="3">
        <dgm:presLayoutVars>
          <dgm:chMax val="0"/>
          <dgm:bulletEnabled val="1"/>
        </dgm:presLayoutVars>
      </dgm:prSet>
      <dgm:spPr/>
    </dgm:pt>
    <dgm:pt modelId="{02E9122A-1424-8F4D-8C0E-DFE49B5299A5}" type="pres">
      <dgm:prSet presAssocID="{0F75656B-9F32-F949-9D25-D9978CC31758}" presName="negativeSpace" presStyleCnt="0"/>
      <dgm:spPr/>
    </dgm:pt>
    <dgm:pt modelId="{2BE87DC6-BED4-CF41-83F4-69731B17A3B7}" type="pres">
      <dgm:prSet presAssocID="{0F75656B-9F32-F949-9D25-D9978CC31758}" presName="childText" presStyleLbl="conFgAcc1" presStyleIdx="0" presStyleCnt="3">
        <dgm:presLayoutVars>
          <dgm:bulletEnabled val="1"/>
        </dgm:presLayoutVars>
      </dgm:prSet>
      <dgm:spPr/>
    </dgm:pt>
    <dgm:pt modelId="{5D300FA7-CE0F-6747-B55C-D1CF4426B185}" type="pres">
      <dgm:prSet presAssocID="{DBD5FE29-AD5D-E948-A656-58BA9DB05860}" presName="spaceBetweenRectangles" presStyleCnt="0"/>
      <dgm:spPr/>
    </dgm:pt>
    <dgm:pt modelId="{B4807B3E-E23C-9241-A024-2D596E8FF0C5}" type="pres">
      <dgm:prSet presAssocID="{0E37064F-8BDF-224D-ABCA-E31D1DD77194}" presName="parentLin" presStyleCnt="0"/>
      <dgm:spPr/>
    </dgm:pt>
    <dgm:pt modelId="{C66AAF9A-4890-F94D-A900-7B13EC8C5CE8}" type="pres">
      <dgm:prSet presAssocID="{0E37064F-8BDF-224D-ABCA-E31D1DD77194}" presName="parentLeftMargin" presStyleLbl="node1" presStyleIdx="0" presStyleCnt="3"/>
      <dgm:spPr/>
    </dgm:pt>
    <dgm:pt modelId="{82BFCFAD-D1C7-BC48-819F-6BBA69737519}" type="pres">
      <dgm:prSet presAssocID="{0E37064F-8BDF-224D-ABCA-E31D1DD77194}" presName="parentText" presStyleLbl="node1" presStyleIdx="1" presStyleCnt="3">
        <dgm:presLayoutVars>
          <dgm:chMax val="0"/>
          <dgm:bulletEnabled val="1"/>
        </dgm:presLayoutVars>
      </dgm:prSet>
      <dgm:spPr/>
    </dgm:pt>
    <dgm:pt modelId="{FBAD2A3F-2B18-3645-A932-214336F00FDB}" type="pres">
      <dgm:prSet presAssocID="{0E37064F-8BDF-224D-ABCA-E31D1DD77194}" presName="negativeSpace" presStyleCnt="0"/>
      <dgm:spPr/>
    </dgm:pt>
    <dgm:pt modelId="{E428BAC7-5C4F-3F4C-97ED-A11AE6E291CD}" type="pres">
      <dgm:prSet presAssocID="{0E37064F-8BDF-224D-ABCA-E31D1DD77194}" presName="childText" presStyleLbl="conFgAcc1" presStyleIdx="1" presStyleCnt="3">
        <dgm:presLayoutVars>
          <dgm:bulletEnabled val="1"/>
        </dgm:presLayoutVars>
      </dgm:prSet>
      <dgm:spPr/>
    </dgm:pt>
    <dgm:pt modelId="{FCE2A7B6-ECDB-8549-9CC6-DE2ADFDFA409}" type="pres">
      <dgm:prSet presAssocID="{AD63D86E-5ED7-794F-9575-65F8D163807C}" presName="spaceBetweenRectangles" presStyleCnt="0"/>
      <dgm:spPr/>
    </dgm:pt>
    <dgm:pt modelId="{47B22E47-648B-B446-BBD7-4098538969FA}" type="pres">
      <dgm:prSet presAssocID="{B87362BE-35A3-F841-B97D-7FAB4CAE35D8}" presName="parentLin" presStyleCnt="0"/>
      <dgm:spPr/>
    </dgm:pt>
    <dgm:pt modelId="{C2313854-2959-B749-A7FF-D4B872B430FC}" type="pres">
      <dgm:prSet presAssocID="{B87362BE-35A3-F841-B97D-7FAB4CAE35D8}" presName="parentLeftMargin" presStyleLbl="node1" presStyleIdx="1" presStyleCnt="3"/>
      <dgm:spPr/>
    </dgm:pt>
    <dgm:pt modelId="{36BFF4D2-1FE9-3E4D-B26E-EAFA65E2947E}" type="pres">
      <dgm:prSet presAssocID="{B87362BE-35A3-F841-B97D-7FAB4CAE35D8}" presName="parentText" presStyleLbl="node1" presStyleIdx="2" presStyleCnt="3">
        <dgm:presLayoutVars>
          <dgm:chMax val="0"/>
          <dgm:bulletEnabled val="1"/>
        </dgm:presLayoutVars>
      </dgm:prSet>
      <dgm:spPr/>
    </dgm:pt>
    <dgm:pt modelId="{B25849D6-D2A0-004F-BC84-AE28825D31C7}" type="pres">
      <dgm:prSet presAssocID="{B87362BE-35A3-F841-B97D-7FAB4CAE35D8}" presName="negativeSpace" presStyleCnt="0"/>
      <dgm:spPr/>
    </dgm:pt>
    <dgm:pt modelId="{F8E4DFEF-C7CC-3C45-BD56-A27F88FE0A11}" type="pres">
      <dgm:prSet presAssocID="{B87362BE-35A3-F841-B97D-7FAB4CAE35D8}" presName="childText" presStyleLbl="conFgAcc1" presStyleIdx="2" presStyleCnt="3">
        <dgm:presLayoutVars>
          <dgm:bulletEnabled val="1"/>
        </dgm:presLayoutVars>
      </dgm:prSet>
      <dgm:spPr/>
    </dgm:pt>
  </dgm:ptLst>
  <dgm:cxnLst>
    <dgm:cxn modelId="{E2290801-A9E1-2643-84D3-92006BF72E39}" srcId="{0F75656B-9F32-F949-9D25-D9978CC31758}" destId="{95EF0C1F-149E-844B-A4C9-AEA0C1711592}" srcOrd="0" destOrd="0" parTransId="{0333FE03-B3B6-4A47-AF81-AA2EAD533FEB}" sibTransId="{D4180DB3-700B-1C45-AE9B-D7F2161061D6}"/>
    <dgm:cxn modelId="{158B8202-546D-314F-A12D-C872ECF19A5E}" type="presOf" srcId="{0E37064F-8BDF-224D-ABCA-E31D1DD77194}" destId="{82BFCFAD-D1C7-BC48-819F-6BBA69737519}" srcOrd="1" destOrd="0" presId="urn:microsoft.com/office/officeart/2005/8/layout/list1"/>
    <dgm:cxn modelId="{5321B213-D69C-6940-B8CC-AF54BFE30A32}" type="presOf" srcId="{0F75656B-9F32-F949-9D25-D9978CC31758}" destId="{D5496B8C-C54E-1944-88BC-5C5A34A64E84}" srcOrd="1" destOrd="0" presId="urn:microsoft.com/office/officeart/2005/8/layout/list1"/>
    <dgm:cxn modelId="{DFCF111F-571D-7142-8BBF-764C605BC4F0}" srcId="{B87362BE-35A3-F841-B97D-7FAB4CAE35D8}" destId="{443915D5-8538-2A42-BD47-424913A55E89}" srcOrd="2" destOrd="0" parTransId="{00B12FF7-0B58-6A4A-956C-ED4DFF9904D9}" sibTransId="{E47C6F48-ECB1-1849-A012-B6DB11DC117C}"/>
    <dgm:cxn modelId="{4216D82D-6074-3741-8F2C-268CEED228A7}" type="presOf" srcId="{7825AD8F-ABE2-9249-A560-CF6655C1C842}" destId="{F8E4DFEF-C7CC-3C45-BD56-A27F88FE0A11}" srcOrd="0" destOrd="0" presId="urn:microsoft.com/office/officeart/2005/8/layout/list1"/>
    <dgm:cxn modelId="{FC63093F-E471-3549-81A2-B31844BDC5F9}" type="presOf" srcId="{0F75656B-9F32-F949-9D25-D9978CC31758}" destId="{B8A94B08-507E-3746-99EB-D726EACBF463}" srcOrd="0" destOrd="0" presId="urn:microsoft.com/office/officeart/2005/8/layout/list1"/>
    <dgm:cxn modelId="{0889723F-3D3D-AE48-9904-EFC9EBEEA8FF}" type="presOf" srcId="{B87362BE-35A3-F841-B97D-7FAB4CAE35D8}" destId="{C2313854-2959-B749-A7FF-D4B872B430FC}" srcOrd="0" destOrd="0" presId="urn:microsoft.com/office/officeart/2005/8/layout/list1"/>
    <dgm:cxn modelId="{8841C244-5C3E-B640-8CE0-1EBBB255AAE1}" srcId="{6510F85C-D51B-BD47-AE42-D29133C70FF3}" destId="{B87362BE-35A3-F841-B97D-7FAB4CAE35D8}" srcOrd="2" destOrd="0" parTransId="{A44B2F58-2B43-634D-B9DB-CD6956A1EB21}" sibTransId="{CFB19356-C49C-DB40-AA29-ABFC4A1C1D85}"/>
    <dgm:cxn modelId="{89450546-EC2C-E143-BBCD-7A03B73B88B0}" srcId="{0E37064F-8BDF-224D-ABCA-E31D1DD77194}" destId="{BE4421FB-884A-AC4A-B100-579EF35F47DC}" srcOrd="0" destOrd="0" parTransId="{81953C55-075E-8C4D-8CEB-E7F330C15F97}" sibTransId="{F2CD328C-F97A-1448-9895-742DF3165474}"/>
    <dgm:cxn modelId="{EC005E48-E27F-8242-8580-93B3825C5472}" type="presOf" srcId="{443915D5-8538-2A42-BD47-424913A55E89}" destId="{F8E4DFEF-C7CC-3C45-BD56-A27F88FE0A11}" srcOrd="0" destOrd="2" presId="urn:microsoft.com/office/officeart/2005/8/layout/list1"/>
    <dgm:cxn modelId="{AD44204B-6536-C54D-A883-A5F2A9D66725}" type="presOf" srcId="{6510F85C-D51B-BD47-AE42-D29133C70FF3}" destId="{70B7563A-11B2-734E-B447-A133483DAC77}" srcOrd="0" destOrd="0" presId="urn:microsoft.com/office/officeart/2005/8/layout/list1"/>
    <dgm:cxn modelId="{D30CED4C-5FB5-3643-8F97-2A96C6F28DF3}" srcId="{B87362BE-35A3-F841-B97D-7FAB4CAE35D8}" destId="{9FBA93A0-0D4B-C04E-B622-2B114746C3A3}" srcOrd="1" destOrd="0" parTransId="{32B5DB27-5651-0941-B482-B96C3806ABEB}" sibTransId="{A772CA63-5B85-4E43-A510-F483C8D3B664}"/>
    <dgm:cxn modelId="{FD33F551-0C3D-6548-A386-39F1585028C1}" srcId="{0F75656B-9F32-F949-9D25-D9978CC31758}" destId="{E8CB9DE7-ED21-A14F-8E7E-5746ADBA56DD}" srcOrd="1" destOrd="0" parTransId="{0A19757F-47AF-AE40-9979-3462D7BA89AF}" sibTransId="{131ED291-FFA1-EE49-B050-FE46239494F1}"/>
    <dgm:cxn modelId="{41EDF759-ED97-0A48-9A5F-2103EC166B2E}" type="presOf" srcId="{0E37064F-8BDF-224D-ABCA-E31D1DD77194}" destId="{C66AAF9A-4890-F94D-A900-7B13EC8C5CE8}" srcOrd="0" destOrd="0" presId="urn:microsoft.com/office/officeart/2005/8/layout/list1"/>
    <dgm:cxn modelId="{9819827F-E60C-AD4E-B72F-2A5ED584439B}" type="presOf" srcId="{95EF0C1F-149E-844B-A4C9-AEA0C1711592}" destId="{2BE87DC6-BED4-CF41-83F4-69731B17A3B7}" srcOrd="0" destOrd="0" presId="urn:microsoft.com/office/officeart/2005/8/layout/list1"/>
    <dgm:cxn modelId="{87A86788-FE05-204E-A9DC-1ECD38B916D7}" srcId="{6510F85C-D51B-BD47-AE42-D29133C70FF3}" destId="{0F75656B-9F32-F949-9D25-D9978CC31758}" srcOrd="0" destOrd="0" parTransId="{09AB1A0F-6B63-DD48-AC58-9F2E7E5191E1}" sibTransId="{DBD5FE29-AD5D-E948-A656-58BA9DB05860}"/>
    <dgm:cxn modelId="{97D2D38B-2EAC-BA47-9A39-E4414C46D30A}" srcId="{B87362BE-35A3-F841-B97D-7FAB4CAE35D8}" destId="{7825AD8F-ABE2-9249-A560-CF6655C1C842}" srcOrd="0" destOrd="0" parTransId="{681813F0-F935-F04A-BCDE-C9885E55A2A1}" sibTransId="{FC9D2D67-757D-D14B-8689-DEF197DC19AC}"/>
    <dgm:cxn modelId="{E3133DD2-B161-B949-9255-CF647F0A7680}" type="presOf" srcId="{B87362BE-35A3-F841-B97D-7FAB4CAE35D8}" destId="{36BFF4D2-1FE9-3E4D-B26E-EAFA65E2947E}" srcOrd="1" destOrd="0" presId="urn:microsoft.com/office/officeart/2005/8/layout/list1"/>
    <dgm:cxn modelId="{B8C8CAD4-C4A2-9F45-87E5-BE641604B722}" type="presOf" srcId="{E8CB9DE7-ED21-A14F-8E7E-5746ADBA56DD}" destId="{2BE87DC6-BED4-CF41-83F4-69731B17A3B7}" srcOrd="0" destOrd="1" presId="urn:microsoft.com/office/officeart/2005/8/layout/list1"/>
    <dgm:cxn modelId="{3E30A0E6-672D-EC4A-8A76-D9373DDD05FD}" srcId="{6510F85C-D51B-BD47-AE42-D29133C70FF3}" destId="{0E37064F-8BDF-224D-ABCA-E31D1DD77194}" srcOrd="1" destOrd="0" parTransId="{8596C87E-89BE-E842-9AEC-F9422FA66AC4}" sibTransId="{AD63D86E-5ED7-794F-9575-65F8D163807C}"/>
    <dgm:cxn modelId="{589C4CEA-09D0-0046-906F-7251A3F55923}" type="presOf" srcId="{9FBA93A0-0D4B-C04E-B622-2B114746C3A3}" destId="{F8E4DFEF-C7CC-3C45-BD56-A27F88FE0A11}" srcOrd="0" destOrd="1" presId="urn:microsoft.com/office/officeart/2005/8/layout/list1"/>
    <dgm:cxn modelId="{5EDA1BF6-5586-8D44-8DAF-DE0D9B6164C9}" type="presOf" srcId="{BE4421FB-884A-AC4A-B100-579EF35F47DC}" destId="{E428BAC7-5C4F-3F4C-97ED-A11AE6E291CD}" srcOrd="0" destOrd="0" presId="urn:microsoft.com/office/officeart/2005/8/layout/list1"/>
    <dgm:cxn modelId="{2334C558-DA7D-594F-9A11-246FF1B6FCB3}" type="presParOf" srcId="{70B7563A-11B2-734E-B447-A133483DAC77}" destId="{E3839D49-5F00-9746-8C37-4C0436AFF777}" srcOrd="0" destOrd="0" presId="urn:microsoft.com/office/officeart/2005/8/layout/list1"/>
    <dgm:cxn modelId="{34E857A6-0AF9-4D49-9DAD-52B395881194}" type="presParOf" srcId="{E3839D49-5F00-9746-8C37-4C0436AFF777}" destId="{B8A94B08-507E-3746-99EB-D726EACBF463}" srcOrd="0" destOrd="0" presId="urn:microsoft.com/office/officeart/2005/8/layout/list1"/>
    <dgm:cxn modelId="{06C8C404-49DA-4946-9529-C26C84C734F0}" type="presParOf" srcId="{E3839D49-5F00-9746-8C37-4C0436AFF777}" destId="{D5496B8C-C54E-1944-88BC-5C5A34A64E84}" srcOrd="1" destOrd="0" presId="urn:microsoft.com/office/officeart/2005/8/layout/list1"/>
    <dgm:cxn modelId="{81FF413A-E042-884E-81E3-C2C852691AF6}" type="presParOf" srcId="{70B7563A-11B2-734E-B447-A133483DAC77}" destId="{02E9122A-1424-8F4D-8C0E-DFE49B5299A5}" srcOrd="1" destOrd="0" presId="urn:microsoft.com/office/officeart/2005/8/layout/list1"/>
    <dgm:cxn modelId="{7415435D-1CF5-1140-840B-8453B6AA1DCC}" type="presParOf" srcId="{70B7563A-11B2-734E-B447-A133483DAC77}" destId="{2BE87DC6-BED4-CF41-83F4-69731B17A3B7}" srcOrd="2" destOrd="0" presId="urn:microsoft.com/office/officeart/2005/8/layout/list1"/>
    <dgm:cxn modelId="{CD68B13B-A032-CC4D-B9B0-0C0E3A340B2B}" type="presParOf" srcId="{70B7563A-11B2-734E-B447-A133483DAC77}" destId="{5D300FA7-CE0F-6747-B55C-D1CF4426B185}" srcOrd="3" destOrd="0" presId="urn:microsoft.com/office/officeart/2005/8/layout/list1"/>
    <dgm:cxn modelId="{FEA56B14-E536-E44B-865A-24F2F4B42344}" type="presParOf" srcId="{70B7563A-11B2-734E-B447-A133483DAC77}" destId="{B4807B3E-E23C-9241-A024-2D596E8FF0C5}" srcOrd="4" destOrd="0" presId="urn:microsoft.com/office/officeart/2005/8/layout/list1"/>
    <dgm:cxn modelId="{3F3F502B-26B1-494B-87AE-01AFAC78B3A5}" type="presParOf" srcId="{B4807B3E-E23C-9241-A024-2D596E8FF0C5}" destId="{C66AAF9A-4890-F94D-A900-7B13EC8C5CE8}" srcOrd="0" destOrd="0" presId="urn:microsoft.com/office/officeart/2005/8/layout/list1"/>
    <dgm:cxn modelId="{EDBE17C3-69C8-7045-8F3B-1186A06C6D06}" type="presParOf" srcId="{B4807B3E-E23C-9241-A024-2D596E8FF0C5}" destId="{82BFCFAD-D1C7-BC48-819F-6BBA69737519}" srcOrd="1" destOrd="0" presId="urn:microsoft.com/office/officeart/2005/8/layout/list1"/>
    <dgm:cxn modelId="{9EE4CF72-58F6-544B-961E-D1A321B4B065}" type="presParOf" srcId="{70B7563A-11B2-734E-B447-A133483DAC77}" destId="{FBAD2A3F-2B18-3645-A932-214336F00FDB}" srcOrd="5" destOrd="0" presId="urn:microsoft.com/office/officeart/2005/8/layout/list1"/>
    <dgm:cxn modelId="{583EC4C8-6306-2B47-A1D8-3EB2C60AFC90}" type="presParOf" srcId="{70B7563A-11B2-734E-B447-A133483DAC77}" destId="{E428BAC7-5C4F-3F4C-97ED-A11AE6E291CD}" srcOrd="6" destOrd="0" presId="urn:microsoft.com/office/officeart/2005/8/layout/list1"/>
    <dgm:cxn modelId="{AC8437B3-BC15-6E49-A4A1-81305DD7B8B2}" type="presParOf" srcId="{70B7563A-11B2-734E-B447-A133483DAC77}" destId="{FCE2A7B6-ECDB-8549-9CC6-DE2ADFDFA409}" srcOrd="7" destOrd="0" presId="urn:microsoft.com/office/officeart/2005/8/layout/list1"/>
    <dgm:cxn modelId="{34AB6F30-2BB7-984A-BA0F-A08E7FC7A3FE}" type="presParOf" srcId="{70B7563A-11B2-734E-B447-A133483DAC77}" destId="{47B22E47-648B-B446-BBD7-4098538969FA}" srcOrd="8" destOrd="0" presId="urn:microsoft.com/office/officeart/2005/8/layout/list1"/>
    <dgm:cxn modelId="{3F3C4F4E-67C9-3344-B388-307260B45ABE}" type="presParOf" srcId="{47B22E47-648B-B446-BBD7-4098538969FA}" destId="{C2313854-2959-B749-A7FF-D4B872B430FC}" srcOrd="0" destOrd="0" presId="urn:microsoft.com/office/officeart/2005/8/layout/list1"/>
    <dgm:cxn modelId="{AC994974-AA5F-B741-81F6-A54D9841CD35}" type="presParOf" srcId="{47B22E47-648B-B446-BBD7-4098538969FA}" destId="{36BFF4D2-1FE9-3E4D-B26E-EAFA65E2947E}" srcOrd="1" destOrd="0" presId="urn:microsoft.com/office/officeart/2005/8/layout/list1"/>
    <dgm:cxn modelId="{1DDC4D0E-28DF-334F-851B-A9CB5A89FDA9}" type="presParOf" srcId="{70B7563A-11B2-734E-B447-A133483DAC77}" destId="{B25849D6-D2A0-004F-BC84-AE28825D31C7}" srcOrd="9" destOrd="0" presId="urn:microsoft.com/office/officeart/2005/8/layout/list1"/>
    <dgm:cxn modelId="{8BDB16A5-580B-0741-AFF5-951403C2AF12}" type="presParOf" srcId="{70B7563A-11B2-734E-B447-A133483DAC77}" destId="{F8E4DFEF-C7CC-3C45-BD56-A27F88FE0A1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6B209D-44ED-0A44-B817-69E4C1A83DB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F84AB64-471D-8241-8B5D-A68DE44A6490}">
      <dgm:prSet custT="1"/>
      <dgm:spPr>
        <a:solidFill>
          <a:srgbClr val="01739F"/>
        </a:solidFill>
      </dgm:spPr>
      <dgm:t>
        <a:bodyPr/>
        <a:lstStyle/>
        <a:p>
          <a:r>
            <a:rPr lang="en-US" sz="2000" b="1" dirty="0">
              <a:latin typeface="Arial" panose="020B0604020202020204" pitchFamily="34" charset="0"/>
              <a:cs typeface="Arial" panose="020B0604020202020204" pitchFamily="34" charset="0"/>
            </a:rPr>
            <a:t>Intent</a:t>
          </a:r>
          <a:endParaRPr lang="en-US" sz="1500" dirty="0">
            <a:latin typeface="Arial" panose="020B0604020202020204" pitchFamily="34" charset="0"/>
            <a:cs typeface="Arial" panose="020B0604020202020204" pitchFamily="34" charset="0"/>
          </a:endParaRPr>
        </a:p>
      </dgm:t>
    </dgm:pt>
    <dgm:pt modelId="{C55DA6FE-2C60-BD49-A03D-07878FC704D9}" type="parTrans" cxnId="{08474A95-C2E9-954E-BE20-F0DCE36CAE19}">
      <dgm:prSet/>
      <dgm:spPr/>
      <dgm:t>
        <a:bodyPr/>
        <a:lstStyle/>
        <a:p>
          <a:endParaRPr lang="en-US"/>
        </a:p>
      </dgm:t>
    </dgm:pt>
    <dgm:pt modelId="{AA5FA93D-448F-0B4D-9B5D-EFE4F7279E2B}" type="sibTrans" cxnId="{08474A95-C2E9-954E-BE20-F0DCE36CAE19}">
      <dgm:prSet/>
      <dgm:spPr/>
      <dgm:t>
        <a:bodyPr/>
        <a:lstStyle/>
        <a:p>
          <a:endParaRPr lang="en-US"/>
        </a:p>
      </dgm:t>
    </dgm:pt>
    <dgm:pt modelId="{BDF32A4B-042F-CD4E-8C8E-6A9416CB8CE3}">
      <dgm:prSet custT="1"/>
      <dgm:spPr>
        <a:ln>
          <a:solidFill>
            <a:srgbClr val="01739F"/>
          </a:solidFill>
        </a:ln>
      </dgm:spPr>
      <dgm:t>
        <a:bodyPr/>
        <a:lstStyle/>
        <a:p>
          <a:r>
            <a:rPr lang="en-US" sz="1800" dirty="0">
              <a:latin typeface="Arial" panose="020B0604020202020204" pitchFamily="34" charset="0"/>
              <a:cs typeface="Arial" panose="020B0604020202020204" pitchFamily="34" charset="0"/>
            </a:rPr>
            <a:t>Projects in advanced design or smaller size</a:t>
          </a:r>
        </a:p>
      </dgm:t>
    </dgm:pt>
    <dgm:pt modelId="{2C239CD1-B29B-B341-AC31-E76488DCB76C}" type="parTrans" cxnId="{EFEB749E-6D94-9D4B-925C-4BCA25AA6120}">
      <dgm:prSet/>
      <dgm:spPr/>
      <dgm:t>
        <a:bodyPr/>
        <a:lstStyle/>
        <a:p>
          <a:endParaRPr lang="en-US"/>
        </a:p>
      </dgm:t>
    </dgm:pt>
    <dgm:pt modelId="{978073D5-5EA6-7041-AAFF-8B0ECDD2689C}" type="sibTrans" cxnId="{EFEB749E-6D94-9D4B-925C-4BCA25AA6120}">
      <dgm:prSet/>
      <dgm:spPr/>
      <dgm:t>
        <a:bodyPr/>
        <a:lstStyle/>
        <a:p>
          <a:endParaRPr lang="en-US"/>
        </a:p>
      </dgm:t>
    </dgm:pt>
    <dgm:pt modelId="{37DDD53F-FA74-234F-B737-6AD94BF4D364}">
      <dgm:prSet custT="1"/>
      <dgm:spPr>
        <a:ln>
          <a:solidFill>
            <a:srgbClr val="01739F"/>
          </a:solidFill>
        </a:ln>
      </dgm:spPr>
      <dgm:t>
        <a:bodyPr/>
        <a:lstStyle/>
        <a:p>
          <a:r>
            <a:rPr lang="en-US" sz="1800" dirty="0">
              <a:latin typeface="Arial" panose="020B0604020202020204" pitchFamily="34" charset="0"/>
              <a:cs typeface="Arial" panose="020B0604020202020204" pitchFamily="34" charset="0"/>
            </a:rPr>
            <a:t>Optimize equipment and systems for energy efficiency.</a:t>
          </a:r>
        </a:p>
      </dgm:t>
    </dgm:pt>
    <dgm:pt modelId="{EAC738F0-971C-284D-B30D-0B8281806370}" type="parTrans" cxnId="{09666B5A-B3FB-1746-AAFD-DBAA349D32E4}">
      <dgm:prSet/>
      <dgm:spPr/>
      <dgm:t>
        <a:bodyPr/>
        <a:lstStyle/>
        <a:p>
          <a:endParaRPr lang="en-US"/>
        </a:p>
      </dgm:t>
    </dgm:pt>
    <dgm:pt modelId="{913C6038-B43E-F04F-A831-00B4CD8B7A42}" type="sibTrans" cxnId="{09666B5A-B3FB-1746-AAFD-DBAA349D32E4}">
      <dgm:prSet/>
      <dgm:spPr/>
      <dgm:t>
        <a:bodyPr/>
        <a:lstStyle/>
        <a:p>
          <a:endParaRPr lang="en-US"/>
        </a:p>
      </dgm:t>
    </dgm:pt>
    <dgm:pt modelId="{E01C9AC2-45A2-164D-8DDD-AF4435C5A36B}">
      <dgm:prSet custT="1"/>
      <dgm:spPr>
        <a:solidFill>
          <a:srgbClr val="01739F"/>
        </a:solidFill>
      </dgm:spPr>
      <dgm:t>
        <a:bodyPr/>
        <a:lstStyle/>
        <a:p>
          <a:r>
            <a:rPr lang="en-US" sz="2000" b="1" dirty="0">
              <a:latin typeface="Arial" panose="020B0604020202020204" pitchFamily="34" charset="0"/>
              <a:cs typeface="Arial" panose="020B0604020202020204" pitchFamily="34" charset="0"/>
            </a:rPr>
            <a:t>Requirements</a:t>
          </a:r>
          <a:endParaRPr lang="en-US" sz="2000" dirty="0">
            <a:latin typeface="Arial" panose="020B0604020202020204" pitchFamily="34" charset="0"/>
            <a:cs typeface="Arial" panose="020B0604020202020204" pitchFamily="34" charset="0"/>
          </a:endParaRPr>
        </a:p>
      </dgm:t>
    </dgm:pt>
    <dgm:pt modelId="{650CB5BD-D9DD-DF4D-86BC-FD7FCB3EEAB2}" type="parTrans" cxnId="{56058B3A-D687-F045-A720-766EA6A4BAC7}">
      <dgm:prSet/>
      <dgm:spPr/>
      <dgm:t>
        <a:bodyPr/>
        <a:lstStyle/>
        <a:p>
          <a:endParaRPr lang="en-US"/>
        </a:p>
      </dgm:t>
    </dgm:pt>
    <dgm:pt modelId="{AA0F9E46-587C-2B4C-A5E1-ABB27582B0F8}" type="sibTrans" cxnId="{56058B3A-D687-F045-A720-766EA6A4BAC7}">
      <dgm:prSet/>
      <dgm:spPr/>
      <dgm:t>
        <a:bodyPr/>
        <a:lstStyle/>
        <a:p>
          <a:endParaRPr lang="en-US"/>
        </a:p>
      </dgm:t>
    </dgm:pt>
    <dgm:pt modelId="{B8EA9955-7C1A-8D4B-BBEB-7A7C7E0DFAE0}">
      <dgm:prSet custT="1"/>
      <dgm:spPr>
        <a:ln>
          <a:solidFill>
            <a:srgbClr val="01739F"/>
          </a:solidFill>
        </a:ln>
      </dgm:spPr>
      <dgm:t>
        <a:bodyPr/>
        <a:lstStyle/>
        <a:p>
          <a:r>
            <a:rPr lang="en-US" sz="1800" dirty="0">
              <a:latin typeface="Arial" panose="020B0604020202020204" pitchFamily="34" charset="0"/>
              <a:cs typeface="Arial" panose="020B0604020202020204" pitchFamily="34" charset="0"/>
            </a:rPr>
            <a:t>Whole buildings projects if they engage Sponsors after the end of design development (late engagement)</a:t>
          </a:r>
        </a:p>
      </dgm:t>
    </dgm:pt>
    <dgm:pt modelId="{FDB3C153-D417-A84E-B947-781124FA7B87}" type="parTrans" cxnId="{E7A6BB95-AD89-B441-935E-FC494A808B75}">
      <dgm:prSet/>
      <dgm:spPr/>
      <dgm:t>
        <a:bodyPr/>
        <a:lstStyle/>
        <a:p>
          <a:endParaRPr lang="en-US"/>
        </a:p>
      </dgm:t>
    </dgm:pt>
    <dgm:pt modelId="{1C7A3995-91A5-D445-B3B7-B2171FE86D20}" type="sibTrans" cxnId="{E7A6BB95-AD89-B441-935E-FC494A808B75}">
      <dgm:prSet/>
      <dgm:spPr/>
      <dgm:t>
        <a:bodyPr/>
        <a:lstStyle/>
        <a:p>
          <a:endParaRPr lang="en-US"/>
        </a:p>
      </dgm:t>
    </dgm:pt>
    <dgm:pt modelId="{2AD5EB7E-D84A-FB49-8977-01A5A3F6BFCF}">
      <dgm:prSet custT="1"/>
      <dgm:spPr>
        <a:ln>
          <a:solidFill>
            <a:srgbClr val="01739F"/>
          </a:solidFill>
        </a:ln>
      </dgm:spPr>
      <dgm:t>
        <a:bodyPr/>
        <a:lstStyle/>
        <a:p>
          <a:r>
            <a:rPr lang="en-US" sz="1800" dirty="0">
              <a:latin typeface="Arial" panose="020B0604020202020204" pitchFamily="34" charset="0"/>
              <a:cs typeface="Arial" panose="020B0604020202020204" pitchFamily="34" charset="0"/>
            </a:rPr>
            <a:t>Partial building projects</a:t>
          </a:r>
        </a:p>
      </dgm:t>
    </dgm:pt>
    <dgm:pt modelId="{5E7D7499-BB32-1443-A8D9-4E2BA3B9D9ED}" type="parTrans" cxnId="{A85C7E5B-C9F8-FF4C-89A7-0EB9888A00DA}">
      <dgm:prSet/>
      <dgm:spPr/>
      <dgm:t>
        <a:bodyPr/>
        <a:lstStyle/>
        <a:p>
          <a:endParaRPr lang="en-US"/>
        </a:p>
      </dgm:t>
    </dgm:pt>
    <dgm:pt modelId="{4B1897A1-6B7A-BA46-B734-6C48766FA217}" type="sibTrans" cxnId="{A85C7E5B-C9F8-FF4C-89A7-0EB9888A00DA}">
      <dgm:prSet/>
      <dgm:spPr/>
      <dgm:t>
        <a:bodyPr/>
        <a:lstStyle/>
        <a:p>
          <a:endParaRPr lang="en-US"/>
        </a:p>
      </dgm:t>
    </dgm:pt>
    <dgm:pt modelId="{039AF3FD-F1DD-6F47-8FAF-CF426349F884}">
      <dgm:prSet custT="1"/>
      <dgm:spPr>
        <a:solidFill>
          <a:srgbClr val="01739F"/>
        </a:solidFill>
      </dgm:spPr>
      <dgm:t>
        <a:bodyPr/>
        <a:lstStyle/>
        <a:p>
          <a:r>
            <a:rPr lang="en-US" sz="2000" b="1" dirty="0">
              <a:latin typeface="Arial" panose="020B0604020202020204" pitchFamily="34" charset="0"/>
              <a:cs typeface="Arial" panose="020B0604020202020204" pitchFamily="34" charset="0"/>
            </a:rPr>
            <a:t>Technical Assistance</a:t>
          </a:r>
          <a:endParaRPr lang="en-US" sz="2000" dirty="0">
            <a:latin typeface="Arial" panose="020B0604020202020204" pitchFamily="34" charset="0"/>
            <a:cs typeface="Arial" panose="020B0604020202020204" pitchFamily="34" charset="0"/>
          </a:endParaRPr>
        </a:p>
      </dgm:t>
    </dgm:pt>
    <dgm:pt modelId="{F060D839-379C-974A-83F7-8A2AA8EC61E0}" type="parTrans" cxnId="{75304AE4-FD73-8843-A94B-0B0BBB3B8711}">
      <dgm:prSet/>
      <dgm:spPr/>
      <dgm:t>
        <a:bodyPr/>
        <a:lstStyle/>
        <a:p>
          <a:endParaRPr lang="en-US"/>
        </a:p>
      </dgm:t>
    </dgm:pt>
    <dgm:pt modelId="{E13A63A2-52F2-744D-924C-71BF93271AFB}" type="sibTrans" cxnId="{75304AE4-FD73-8843-A94B-0B0BBB3B8711}">
      <dgm:prSet/>
      <dgm:spPr/>
      <dgm:t>
        <a:bodyPr/>
        <a:lstStyle/>
        <a:p>
          <a:endParaRPr lang="en-US"/>
        </a:p>
      </dgm:t>
    </dgm:pt>
    <dgm:pt modelId="{D9F97A86-FAAF-7842-9F08-B09B6A4ECCAB}">
      <dgm:prSet custT="1"/>
      <dgm:spPr>
        <a:ln>
          <a:solidFill>
            <a:srgbClr val="01739F"/>
          </a:solidFill>
        </a:ln>
      </dgm:spPr>
      <dgm:t>
        <a:bodyPr/>
        <a:lstStyle/>
        <a:p>
          <a:r>
            <a:rPr lang="en-US" sz="1800" dirty="0">
              <a:latin typeface="Arial" panose="020B0604020202020204" pitchFamily="34" charset="0"/>
              <a:cs typeface="Arial" panose="020B0604020202020204" pitchFamily="34" charset="0"/>
            </a:rPr>
            <a:t>Case by case for custom measures</a:t>
          </a:r>
        </a:p>
      </dgm:t>
    </dgm:pt>
    <dgm:pt modelId="{A67C6118-3DDE-FD46-BED3-1F96B7F6FED0}" type="parTrans" cxnId="{2323DC5A-AE34-7249-A05C-1BB313FC874E}">
      <dgm:prSet/>
      <dgm:spPr/>
      <dgm:t>
        <a:bodyPr/>
        <a:lstStyle/>
        <a:p>
          <a:endParaRPr lang="en-US"/>
        </a:p>
      </dgm:t>
    </dgm:pt>
    <dgm:pt modelId="{8D99BD24-5E65-714D-811E-4980E2F60195}" type="sibTrans" cxnId="{2323DC5A-AE34-7249-A05C-1BB313FC874E}">
      <dgm:prSet/>
      <dgm:spPr/>
      <dgm:t>
        <a:bodyPr/>
        <a:lstStyle/>
        <a:p>
          <a:endParaRPr lang="en-US"/>
        </a:p>
      </dgm:t>
    </dgm:pt>
    <dgm:pt modelId="{6C4DAC78-226F-5646-8B5D-991C28AD2DBF}">
      <dgm:prSet custT="1"/>
      <dgm:spPr>
        <a:solidFill>
          <a:srgbClr val="01739F"/>
        </a:solidFill>
      </dgm:spPr>
      <dgm:t>
        <a:bodyPr/>
        <a:lstStyle/>
        <a:p>
          <a:r>
            <a:rPr lang="en-US" sz="2000" b="1" dirty="0">
              <a:latin typeface="Arial" panose="020B0604020202020204" pitchFamily="34" charset="0"/>
              <a:cs typeface="Arial" panose="020B0604020202020204" pitchFamily="34" charset="0"/>
            </a:rPr>
            <a:t>Incentives</a:t>
          </a:r>
          <a:endParaRPr lang="en-US" sz="2000" dirty="0">
            <a:latin typeface="Arial" panose="020B0604020202020204" pitchFamily="34" charset="0"/>
            <a:cs typeface="Arial" panose="020B0604020202020204" pitchFamily="34" charset="0"/>
          </a:endParaRPr>
        </a:p>
      </dgm:t>
    </dgm:pt>
    <dgm:pt modelId="{4B4FF7DE-8D83-AC43-9588-0B14FC7C43EF}" type="parTrans" cxnId="{3C6628CE-8E7C-A344-9A9F-F72C1F14702D}">
      <dgm:prSet/>
      <dgm:spPr/>
      <dgm:t>
        <a:bodyPr/>
        <a:lstStyle/>
        <a:p>
          <a:endParaRPr lang="en-US"/>
        </a:p>
      </dgm:t>
    </dgm:pt>
    <dgm:pt modelId="{50F43195-772D-BA40-8A0B-2B301707A8AD}" type="sibTrans" cxnId="{3C6628CE-8E7C-A344-9A9F-F72C1F14702D}">
      <dgm:prSet/>
      <dgm:spPr/>
      <dgm:t>
        <a:bodyPr/>
        <a:lstStyle/>
        <a:p>
          <a:endParaRPr lang="en-US"/>
        </a:p>
      </dgm:t>
    </dgm:pt>
    <dgm:pt modelId="{29799755-F916-0946-95EC-514F514BB5B6}">
      <dgm:prSet custT="1"/>
      <dgm:spPr>
        <a:ln>
          <a:solidFill>
            <a:srgbClr val="01739F"/>
          </a:solidFill>
        </a:ln>
      </dgm:spPr>
      <dgm:t>
        <a:bodyPr/>
        <a:lstStyle/>
        <a:p>
          <a:r>
            <a:rPr lang="en-US" sz="1800" dirty="0">
              <a:latin typeface="Arial" panose="020B0604020202020204" pitchFamily="34" charset="0"/>
              <a:cs typeface="Arial" panose="020B0604020202020204" pitchFamily="34" charset="0"/>
            </a:rPr>
            <a:t>Prescriptive and custom applications</a:t>
          </a:r>
        </a:p>
      </dgm:t>
    </dgm:pt>
    <dgm:pt modelId="{4D73F034-F797-E948-A1AC-04990AC688E1}" type="parTrans" cxnId="{8E0AC343-6ABF-284E-BEE4-0EDD30C759EE}">
      <dgm:prSet/>
      <dgm:spPr/>
      <dgm:t>
        <a:bodyPr/>
        <a:lstStyle/>
        <a:p>
          <a:endParaRPr lang="en-US"/>
        </a:p>
      </dgm:t>
    </dgm:pt>
    <dgm:pt modelId="{0CCD0151-4C44-EA4E-90A0-56981BFDADE0}" type="sibTrans" cxnId="{8E0AC343-6ABF-284E-BEE4-0EDD30C759EE}">
      <dgm:prSet/>
      <dgm:spPr/>
      <dgm:t>
        <a:bodyPr/>
        <a:lstStyle/>
        <a:p>
          <a:endParaRPr lang="en-US"/>
        </a:p>
      </dgm:t>
    </dgm:pt>
    <dgm:pt modelId="{E7B33E36-8A80-A846-AE44-CCAA1C714879}">
      <dgm:prSet custT="1"/>
      <dgm:spPr>
        <a:ln>
          <a:solidFill>
            <a:srgbClr val="01739F"/>
          </a:solidFill>
        </a:ln>
      </dgm:spPr>
      <dgm:t>
        <a:bodyPr/>
        <a:lstStyle/>
        <a:p>
          <a:r>
            <a:rPr lang="en-US" sz="1800" dirty="0">
              <a:latin typeface="Arial" panose="020B0604020202020204" pitchFamily="34" charset="0"/>
              <a:cs typeface="Arial" panose="020B0604020202020204" pitchFamily="34" charset="0"/>
            </a:rPr>
            <a:t>Incentives paid upon construction verification</a:t>
          </a:r>
        </a:p>
      </dgm:t>
    </dgm:pt>
    <dgm:pt modelId="{3D361261-EABE-0E42-9330-CDFF9F6D5943}" type="parTrans" cxnId="{1C8E9A64-D491-8546-B46D-DB2D90FBAB28}">
      <dgm:prSet/>
      <dgm:spPr/>
      <dgm:t>
        <a:bodyPr/>
        <a:lstStyle/>
        <a:p>
          <a:endParaRPr lang="en-US"/>
        </a:p>
      </dgm:t>
    </dgm:pt>
    <dgm:pt modelId="{CBD23C91-A898-B84D-A404-76E12DF84548}" type="sibTrans" cxnId="{1C8E9A64-D491-8546-B46D-DB2D90FBAB28}">
      <dgm:prSet/>
      <dgm:spPr/>
      <dgm:t>
        <a:bodyPr/>
        <a:lstStyle/>
        <a:p>
          <a:endParaRPr lang="en-US"/>
        </a:p>
      </dgm:t>
    </dgm:pt>
    <dgm:pt modelId="{C66F9147-8C27-654B-9C0B-5BCE3BBC543B}" type="pres">
      <dgm:prSet presAssocID="{D86B209D-44ED-0A44-B817-69E4C1A83DB2}" presName="linear" presStyleCnt="0">
        <dgm:presLayoutVars>
          <dgm:dir/>
          <dgm:animLvl val="lvl"/>
          <dgm:resizeHandles val="exact"/>
        </dgm:presLayoutVars>
      </dgm:prSet>
      <dgm:spPr/>
    </dgm:pt>
    <dgm:pt modelId="{BBF4494F-4CE5-224C-B781-1459139AFF0B}" type="pres">
      <dgm:prSet presAssocID="{FF84AB64-471D-8241-8B5D-A68DE44A6490}" presName="parentLin" presStyleCnt="0"/>
      <dgm:spPr/>
    </dgm:pt>
    <dgm:pt modelId="{F3A2F263-1A9D-4947-B53A-1702CE2554BF}" type="pres">
      <dgm:prSet presAssocID="{FF84AB64-471D-8241-8B5D-A68DE44A6490}" presName="parentLeftMargin" presStyleLbl="node1" presStyleIdx="0" presStyleCnt="4"/>
      <dgm:spPr/>
    </dgm:pt>
    <dgm:pt modelId="{BB710A95-EF1F-3B49-8113-C214CDF7D201}" type="pres">
      <dgm:prSet presAssocID="{FF84AB64-471D-8241-8B5D-A68DE44A6490}" presName="parentText" presStyleLbl="node1" presStyleIdx="0" presStyleCnt="4">
        <dgm:presLayoutVars>
          <dgm:chMax val="0"/>
          <dgm:bulletEnabled val="1"/>
        </dgm:presLayoutVars>
      </dgm:prSet>
      <dgm:spPr/>
    </dgm:pt>
    <dgm:pt modelId="{1F2A4B4F-6D6B-F04C-BE99-D0BEE47EC5A9}" type="pres">
      <dgm:prSet presAssocID="{FF84AB64-471D-8241-8B5D-A68DE44A6490}" presName="negativeSpace" presStyleCnt="0"/>
      <dgm:spPr/>
    </dgm:pt>
    <dgm:pt modelId="{9C6484A5-3624-514E-B40A-A830EDD7DBEB}" type="pres">
      <dgm:prSet presAssocID="{FF84AB64-471D-8241-8B5D-A68DE44A6490}" presName="childText" presStyleLbl="conFgAcc1" presStyleIdx="0" presStyleCnt="4">
        <dgm:presLayoutVars>
          <dgm:bulletEnabled val="1"/>
        </dgm:presLayoutVars>
      </dgm:prSet>
      <dgm:spPr/>
    </dgm:pt>
    <dgm:pt modelId="{929CCBE9-29AE-EA42-87A2-7656F0BE8ADD}" type="pres">
      <dgm:prSet presAssocID="{AA5FA93D-448F-0B4D-9B5D-EFE4F7279E2B}" presName="spaceBetweenRectangles" presStyleCnt="0"/>
      <dgm:spPr/>
    </dgm:pt>
    <dgm:pt modelId="{C56A11D7-F35B-384D-A003-A61F0F22DE57}" type="pres">
      <dgm:prSet presAssocID="{E01C9AC2-45A2-164D-8DDD-AF4435C5A36B}" presName="parentLin" presStyleCnt="0"/>
      <dgm:spPr/>
    </dgm:pt>
    <dgm:pt modelId="{78162297-2ED5-3B4B-BCE3-3C59DC41541B}" type="pres">
      <dgm:prSet presAssocID="{E01C9AC2-45A2-164D-8DDD-AF4435C5A36B}" presName="parentLeftMargin" presStyleLbl="node1" presStyleIdx="0" presStyleCnt="4"/>
      <dgm:spPr/>
    </dgm:pt>
    <dgm:pt modelId="{5227C0B8-CEC3-5047-B0CB-B12914A8F435}" type="pres">
      <dgm:prSet presAssocID="{E01C9AC2-45A2-164D-8DDD-AF4435C5A36B}" presName="parentText" presStyleLbl="node1" presStyleIdx="1" presStyleCnt="4">
        <dgm:presLayoutVars>
          <dgm:chMax val="0"/>
          <dgm:bulletEnabled val="1"/>
        </dgm:presLayoutVars>
      </dgm:prSet>
      <dgm:spPr/>
    </dgm:pt>
    <dgm:pt modelId="{A6901CD0-1FAF-564A-8592-EBD1F0CDB56C}" type="pres">
      <dgm:prSet presAssocID="{E01C9AC2-45A2-164D-8DDD-AF4435C5A36B}" presName="negativeSpace" presStyleCnt="0"/>
      <dgm:spPr/>
    </dgm:pt>
    <dgm:pt modelId="{CE14892C-53D0-0743-A818-45992D8AC63D}" type="pres">
      <dgm:prSet presAssocID="{E01C9AC2-45A2-164D-8DDD-AF4435C5A36B}" presName="childText" presStyleLbl="conFgAcc1" presStyleIdx="1" presStyleCnt="4">
        <dgm:presLayoutVars>
          <dgm:bulletEnabled val="1"/>
        </dgm:presLayoutVars>
      </dgm:prSet>
      <dgm:spPr/>
    </dgm:pt>
    <dgm:pt modelId="{832A8A93-7D54-1846-B6AC-03DFAE99CD54}" type="pres">
      <dgm:prSet presAssocID="{AA0F9E46-587C-2B4C-A5E1-ABB27582B0F8}" presName="spaceBetweenRectangles" presStyleCnt="0"/>
      <dgm:spPr/>
    </dgm:pt>
    <dgm:pt modelId="{A2CECCB3-D1EC-9945-B6A7-E65A60F37930}" type="pres">
      <dgm:prSet presAssocID="{039AF3FD-F1DD-6F47-8FAF-CF426349F884}" presName="parentLin" presStyleCnt="0"/>
      <dgm:spPr/>
    </dgm:pt>
    <dgm:pt modelId="{230F41FF-9812-2C47-9363-EC7A1C0872C5}" type="pres">
      <dgm:prSet presAssocID="{039AF3FD-F1DD-6F47-8FAF-CF426349F884}" presName="parentLeftMargin" presStyleLbl="node1" presStyleIdx="1" presStyleCnt="4"/>
      <dgm:spPr/>
    </dgm:pt>
    <dgm:pt modelId="{BE805583-20AA-2144-A68E-C2D04CA47069}" type="pres">
      <dgm:prSet presAssocID="{039AF3FD-F1DD-6F47-8FAF-CF426349F884}" presName="parentText" presStyleLbl="node1" presStyleIdx="2" presStyleCnt="4">
        <dgm:presLayoutVars>
          <dgm:chMax val="0"/>
          <dgm:bulletEnabled val="1"/>
        </dgm:presLayoutVars>
      </dgm:prSet>
      <dgm:spPr/>
    </dgm:pt>
    <dgm:pt modelId="{D4DB52CD-A96A-A949-A140-B31407C7CDA0}" type="pres">
      <dgm:prSet presAssocID="{039AF3FD-F1DD-6F47-8FAF-CF426349F884}" presName="negativeSpace" presStyleCnt="0"/>
      <dgm:spPr/>
    </dgm:pt>
    <dgm:pt modelId="{A74BBE84-8984-9347-B48B-39180F26C4AF}" type="pres">
      <dgm:prSet presAssocID="{039AF3FD-F1DD-6F47-8FAF-CF426349F884}" presName="childText" presStyleLbl="conFgAcc1" presStyleIdx="2" presStyleCnt="4">
        <dgm:presLayoutVars>
          <dgm:bulletEnabled val="1"/>
        </dgm:presLayoutVars>
      </dgm:prSet>
      <dgm:spPr/>
    </dgm:pt>
    <dgm:pt modelId="{EFDDEE32-2FEC-E04C-9A35-09285858D220}" type="pres">
      <dgm:prSet presAssocID="{E13A63A2-52F2-744D-924C-71BF93271AFB}" presName="spaceBetweenRectangles" presStyleCnt="0"/>
      <dgm:spPr/>
    </dgm:pt>
    <dgm:pt modelId="{16653DA9-F613-0F42-B08B-065232730049}" type="pres">
      <dgm:prSet presAssocID="{6C4DAC78-226F-5646-8B5D-991C28AD2DBF}" presName="parentLin" presStyleCnt="0"/>
      <dgm:spPr/>
    </dgm:pt>
    <dgm:pt modelId="{286E2F5B-9891-6E49-9ACD-6884BBDBC8E9}" type="pres">
      <dgm:prSet presAssocID="{6C4DAC78-226F-5646-8B5D-991C28AD2DBF}" presName="parentLeftMargin" presStyleLbl="node1" presStyleIdx="2" presStyleCnt="4"/>
      <dgm:spPr/>
    </dgm:pt>
    <dgm:pt modelId="{269713BB-FE28-1443-ACE9-20B51DF8A2DE}" type="pres">
      <dgm:prSet presAssocID="{6C4DAC78-226F-5646-8B5D-991C28AD2DBF}" presName="parentText" presStyleLbl="node1" presStyleIdx="3" presStyleCnt="4">
        <dgm:presLayoutVars>
          <dgm:chMax val="0"/>
          <dgm:bulletEnabled val="1"/>
        </dgm:presLayoutVars>
      </dgm:prSet>
      <dgm:spPr/>
    </dgm:pt>
    <dgm:pt modelId="{73E78FA8-9128-394A-9777-CF41737A78E9}" type="pres">
      <dgm:prSet presAssocID="{6C4DAC78-226F-5646-8B5D-991C28AD2DBF}" presName="negativeSpace" presStyleCnt="0"/>
      <dgm:spPr/>
    </dgm:pt>
    <dgm:pt modelId="{DA280C96-4DC5-F34D-92B1-B09AC07D52AA}" type="pres">
      <dgm:prSet presAssocID="{6C4DAC78-226F-5646-8B5D-991C28AD2DBF}" presName="childText" presStyleLbl="conFgAcc1" presStyleIdx="3" presStyleCnt="4">
        <dgm:presLayoutVars>
          <dgm:bulletEnabled val="1"/>
        </dgm:presLayoutVars>
      </dgm:prSet>
      <dgm:spPr/>
    </dgm:pt>
  </dgm:ptLst>
  <dgm:cxnLst>
    <dgm:cxn modelId="{404AA402-A1DC-0D4F-B02D-1A1C9809B7D1}" type="presOf" srcId="{FF84AB64-471D-8241-8B5D-A68DE44A6490}" destId="{BB710A95-EF1F-3B49-8113-C214CDF7D201}" srcOrd="1" destOrd="0" presId="urn:microsoft.com/office/officeart/2005/8/layout/list1"/>
    <dgm:cxn modelId="{19D9B40C-CF8C-B64B-AA77-2E37DA825B15}" type="presOf" srcId="{D86B209D-44ED-0A44-B817-69E4C1A83DB2}" destId="{C66F9147-8C27-654B-9C0B-5BCE3BBC543B}" srcOrd="0" destOrd="0" presId="urn:microsoft.com/office/officeart/2005/8/layout/list1"/>
    <dgm:cxn modelId="{02C7E913-6B31-E149-AE42-2EF1FD39AB74}" type="presOf" srcId="{6C4DAC78-226F-5646-8B5D-991C28AD2DBF}" destId="{286E2F5B-9891-6E49-9ACD-6884BBDBC8E9}" srcOrd="0" destOrd="0" presId="urn:microsoft.com/office/officeart/2005/8/layout/list1"/>
    <dgm:cxn modelId="{0B8D0818-C005-6B40-99AB-8A6C54F4DE22}" type="presOf" srcId="{B8EA9955-7C1A-8D4B-BBEB-7A7C7E0DFAE0}" destId="{CE14892C-53D0-0743-A818-45992D8AC63D}" srcOrd="0" destOrd="0" presId="urn:microsoft.com/office/officeart/2005/8/layout/list1"/>
    <dgm:cxn modelId="{C3D99F2B-598A-FD45-94CC-2D7063D86A80}" type="presOf" srcId="{29799755-F916-0946-95EC-514F514BB5B6}" destId="{DA280C96-4DC5-F34D-92B1-B09AC07D52AA}" srcOrd="0" destOrd="0" presId="urn:microsoft.com/office/officeart/2005/8/layout/list1"/>
    <dgm:cxn modelId="{EDC18B34-792E-FC47-95F9-EBB9E4919985}" type="presOf" srcId="{FF84AB64-471D-8241-8B5D-A68DE44A6490}" destId="{F3A2F263-1A9D-4947-B53A-1702CE2554BF}" srcOrd="0" destOrd="0" presId="urn:microsoft.com/office/officeart/2005/8/layout/list1"/>
    <dgm:cxn modelId="{56058B3A-D687-F045-A720-766EA6A4BAC7}" srcId="{D86B209D-44ED-0A44-B817-69E4C1A83DB2}" destId="{E01C9AC2-45A2-164D-8DDD-AF4435C5A36B}" srcOrd="1" destOrd="0" parTransId="{650CB5BD-D9DD-DF4D-86BC-FD7FCB3EEAB2}" sibTransId="{AA0F9E46-587C-2B4C-A5E1-ABB27582B0F8}"/>
    <dgm:cxn modelId="{A85C7E5B-C9F8-FF4C-89A7-0EB9888A00DA}" srcId="{E01C9AC2-45A2-164D-8DDD-AF4435C5A36B}" destId="{2AD5EB7E-D84A-FB49-8977-01A5A3F6BFCF}" srcOrd="1" destOrd="0" parTransId="{5E7D7499-BB32-1443-A8D9-4E2BA3B9D9ED}" sibTransId="{4B1897A1-6B7A-BA46-B734-6C48766FA217}"/>
    <dgm:cxn modelId="{B4730742-0315-8F47-AC55-C68464BF7A24}" type="presOf" srcId="{E01C9AC2-45A2-164D-8DDD-AF4435C5A36B}" destId="{78162297-2ED5-3B4B-BCE3-3C59DC41541B}" srcOrd="0" destOrd="0" presId="urn:microsoft.com/office/officeart/2005/8/layout/list1"/>
    <dgm:cxn modelId="{8E0AC343-6ABF-284E-BEE4-0EDD30C759EE}" srcId="{6C4DAC78-226F-5646-8B5D-991C28AD2DBF}" destId="{29799755-F916-0946-95EC-514F514BB5B6}" srcOrd="0" destOrd="0" parTransId="{4D73F034-F797-E948-A1AC-04990AC688E1}" sibTransId="{0CCD0151-4C44-EA4E-90A0-56981BFDADE0}"/>
    <dgm:cxn modelId="{1C8E9A64-D491-8546-B46D-DB2D90FBAB28}" srcId="{6C4DAC78-226F-5646-8B5D-991C28AD2DBF}" destId="{E7B33E36-8A80-A846-AE44-CCAA1C714879}" srcOrd="1" destOrd="0" parTransId="{3D361261-EABE-0E42-9330-CDFF9F6D5943}" sibTransId="{CBD23C91-A898-B84D-A404-76E12DF84548}"/>
    <dgm:cxn modelId="{00A7A545-EA88-464D-92F7-6311D235CECE}" type="presOf" srcId="{E7B33E36-8A80-A846-AE44-CCAA1C714879}" destId="{DA280C96-4DC5-F34D-92B1-B09AC07D52AA}" srcOrd="0" destOrd="1" presId="urn:microsoft.com/office/officeart/2005/8/layout/list1"/>
    <dgm:cxn modelId="{FFC5A346-8A7C-0A4A-B878-FB78BC8AA795}" type="presOf" srcId="{BDF32A4B-042F-CD4E-8C8E-6A9416CB8CE3}" destId="{9C6484A5-3624-514E-B40A-A830EDD7DBEB}" srcOrd="0" destOrd="0" presId="urn:microsoft.com/office/officeart/2005/8/layout/list1"/>
    <dgm:cxn modelId="{09666B5A-B3FB-1746-AAFD-DBAA349D32E4}" srcId="{FF84AB64-471D-8241-8B5D-A68DE44A6490}" destId="{37DDD53F-FA74-234F-B737-6AD94BF4D364}" srcOrd="1" destOrd="0" parTransId="{EAC738F0-971C-284D-B30D-0B8281806370}" sibTransId="{913C6038-B43E-F04F-A831-00B4CD8B7A42}"/>
    <dgm:cxn modelId="{2323DC5A-AE34-7249-A05C-1BB313FC874E}" srcId="{039AF3FD-F1DD-6F47-8FAF-CF426349F884}" destId="{D9F97A86-FAAF-7842-9F08-B09B6A4ECCAB}" srcOrd="0" destOrd="0" parTransId="{A67C6118-3DDE-FD46-BED3-1F96B7F6FED0}" sibTransId="{8D99BD24-5E65-714D-811E-4980E2F60195}"/>
    <dgm:cxn modelId="{08474A95-C2E9-954E-BE20-F0DCE36CAE19}" srcId="{D86B209D-44ED-0A44-B817-69E4C1A83DB2}" destId="{FF84AB64-471D-8241-8B5D-A68DE44A6490}" srcOrd="0" destOrd="0" parTransId="{C55DA6FE-2C60-BD49-A03D-07878FC704D9}" sibTransId="{AA5FA93D-448F-0B4D-9B5D-EFE4F7279E2B}"/>
    <dgm:cxn modelId="{E7A6BB95-AD89-B441-935E-FC494A808B75}" srcId="{E01C9AC2-45A2-164D-8DDD-AF4435C5A36B}" destId="{B8EA9955-7C1A-8D4B-BBEB-7A7C7E0DFAE0}" srcOrd="0" destOrd="0" parTransId="{FDB3C153-D417-A84E-B947-781124FA7B87}" sibTransId="{1C7A3995-91A5-D445-B3B7-B2171FE86D20}"/>
    <dgm:cxn modelId="{0F1AED98-E2BB-DB41-B935-D65C226F5109}" type="presOf" srcId="{E01C9AC2-45A2-164D-8DDD-AF4435C5A36B}" destId="{5227C0B8-CEC3-5047-B0CB-B12914A8F435}" srcOrd="1" destOrd="0" presId="urn:microsoft.com/office/officeart/2005/8/layout/list1"/>
    <dgm:cxn modelId="{EFEB749E-6D94-9D4B-925C-4BCA25AA6120}" srcId="{FF84AB64-471D-8241-8B5D-A68DE44A6490}" destId="{BDF32A4B-042F-CD4E-8C8E-6A9416CB8CE3}" srcOrd="0" destOrd="0" parTransId="{2C239CD1-B29B-B341-AC31-E76488DCB76C}" sibTransId="{978073D5-5EA6-7041-AAFF-8B0ECDD2689C}"/>
    <dgm:cxn modelId="{576D2BA0-0380-7441-AC44-153FDA3ECE21}" type="presOf" srcId="{039AF3FD-F1DD-6F47-8FAF-CF426349F884}" destId="{230F41FF-9812-2C47-9363-EC7A1C0872C5}" srcOrd="0" destOrd="0" presId="urn:microsoft.com/office/officeart/2005/8/layout/list1"/>
    <dgm:cxn modelId="{1B57E9CC-1419-9F42-B4B4-5F8B9BE9AF2E}" type="presOf" srcId="{37DDD53F-FA74-234F-B737-6AD94BF4D364}" destId="{9C6484A5-3624-514E-B40A-A830EDD7DBEB}" srcOrd="0" destOrd="1" presId="urn:microsoft.com/office/officeart/2005/8/layout/list1"/>
    <dgm:cxn modelId="{3C6628CE-8E7C-A344-9A9F-F72C1F14702D}" srcId="{D86B209D-44ED-0A44-B817-69E4C1A83DB2}" destId="{6C4DAC78-226F-5646-8B5D-991C28AD2DBF}" srcOrd="3" destOrd="0" parTransId="{4B4FF7DE-8D83-AC43-9588-0B14FC7C43EF}" sibTransId="{50F43195-772D-BA40-8A0B-2B301707A8AD}"/>
    <dgm:cxn modelId="{75304AE4-FD73-8843-A94B-0B0BBB3B8711}" srcId="{D86B209D-44ED-0A44-B817-69E4C1A83DB2}" destId="{039AF3FD-F1DD-6F47-8FAF-CF426349F884}" srcOrd="2" destOrd="0" parTransId="{F060D839-379C-974A-83F7-8A2AA8EC61E0}" sibTransId="{E13A63A2-52F2-744D-924C-71BF93271AFB}"/>
    <dgm:cxn modelId="{65B27EE4-8556-DC4B-87B4-C32E923D510A}" type="presOf" srcId="{039AF3FD-F1DD-6F47-8FAF-CF426349F884}" destId="{BE805583-20AA-2144-A68E-C2D04CA47069}" srcOrd="1" destOrd="0" presId="urn:microsoft.com/office/officeart/2005/8/layout/list1"/>
    <dgm:cxn modelId="{FDC898EF-C50B-ED4C-AFB9-878841C259A9}" type="presOf" srcId="{2AD5EB7E-D84A-FB49-8977-01A5A3F6BFCF}" destId="{CE14892C-53D0-0743-A818-45992D8AC63D}" srcOrd="0" destOrd="1" presId="urn:microsoft.com/office/officeart/2005/8/layout/list1"/>
    <dgm:cxn modelId="{1030E7F6-E1EF-834A-B5CE-0EC79419E68F}" type="presOf" srcId="{D9F97A86-FAAF-7842-9F08-B09B6A4ECCAB}" destId="{A74BBE84-8984-9347-B48B-39180F26C4AF}" srcOrd="0" destOrd="0" presId="urn:microsoft.com/office/officeart/2005/8/layout/list1"/>
    <dgm:cxn modelId="{8C62E5FC-5030-254D-B513-7E9E4CE9B034}" type="presOf" srcId="{6C4DAC78-226F-5646-8B5D-991C28AD2DBF}" destId="{269713BB-FE28-1443-ACE9-20B51DF8A2DE}" srcOrd="1" destOrd="0" presId="urn:microsoft.com/office/officeart/2005/8/layout/list1"/>
    <dgm:cxn modelId="{D06AC13E-75BC-D142-9958-2983F10C0650}" type="presParOf" srcId="{C66F9147-8C27-654B-9C0B-5BCE3BBC543B}" destId="{BBF4494F-4CE5-224C-B781-1459139AFF0B}" srcOrd="0" destOrd="0" presId="urn:microsoft.com/office/officeart/2005/8/layout/list1"/>
    <dgm:cxn modelId="{384C1DA3-EFAF-4941-BC11-A139E49D4F17}" type="presParOf" srcId="{BBF4494F-4CE5-224C-B781-1459139AFF0B}" destId="{F3A2F263-1A9D-4947-B53A-1702CE2554BF}" srcOrd="0" destOrd="0" presId="urn:microsoft.com/office/officeart/2005/8/layout/list1"/>
    <dgm:cxn modelId="{BFAD3961-E3BE-4B43-BBCB-DF5DC0E831A0}" type="presParOf" srcId="{BBF4494F-4CE5-224C-B781-1459139AFF0B}" destId="{BB710A95-EF1F-3B49-8113-C214CDF7D201}" srcOrd="1" destOrd="0" presId="urn:microsoft.com/office/officeart/2005/8/layout/list1"/>
    <dgm:cxn modelId="{D38F3CAD-138D-344E-9589-47FA192066BE}" type="presParOf" srcId="{C66F9147-8C27-654B-9C0B-5BCE3BBC543B}" destId="{1F2A4B4F-6D6B-F04C-BE99-D0BEE47EC5A9}" srcOrd="1" destOrd="0" presId="urn:microsoft.com/office/officeart/2005/8/layout/list1"/>
    <dgm:cxn modelId="{454FD12A-2BD8-E94C-A772-5875682DACEC}" type="presParOf" srcId="{C66F9147-8C27-654B-9C0B-5BCE3BBC543B}" destId="{9C6484A5-3624-514E-B40A-A830EDD7DBEB}" srcOrd="2" destOrd="0" presId="urn:microsoft.com/office/officeart/2005/8/layout/list1"/>
    <dgm:cxn modelId="{1A1C4D62-0A6F-514C-A443-B8479C43BD49}" type="presParOf" srcId="{C66F9147-8C27-654B-9C0B-5BCE3BBC543B}" destId="{929CCBE9-29AE-EA42-87A2-7656F0BE8ADD}" srcOrd="3" destOrd="0" presId="urn:microsoft.com/office/officeart/2005/8/layout/list1"/>
    <dgm:cxn modelId="{5007B90A-0A48-4341-BD02-694E3C401CC9}" type="presParOf" srcId="{C66F9147-8C27-654B-9C0B-5BCE3BBC543B}" destId="{C56A11D7-F35B-384D-A003-A61F0F22DE57}" srcOrd="4" destOrd="0" presId="urn:microsoft.com/office/officeart/2005/8/layout/list1"/>
    <dgm:cxn modelId="{BFC3A719-9371-F540-9B10-7AF95604E9A9}" type="presParOf" srcId="{C56A11D7-F35B-384D-A003-A61F0F22DE57}" destId="{78162297-2ED5-3B4B-BCE3-3C59DC41541B}" srcOrd="0" destOrd="0" presId="urn:microsoft.com/office/officeart/2005/8/layout/list1"/>
    <dgm:cxn modelId="{613E4325-19D0-284D-8887-32432D88AE53}" type="presParOf" srcId="{C56A11D7-F35B-384D-A003-A61F0F22DE57}" destId="{5227C0B8-CEC3-5047-B0CB-B12914A8F435}" srcOrd="1" destOrd="0" presId="urn:microsoft.com/office/officeart/2005/8/layout/list1"/>
    <dgm:cxn modelId="{7113F905-7A9C-D94E-88CE-FE98321F23CE}" type="presParOf" srcId="{C66F9147-8C27-654B-9C0B-5BCE3BBC543B}" destId="{A6901CD0-1FAF-564A-8592-EBD1F0CDB56C}" srcOrd="5" destOrd="0" presId="urn:microsoft.com/office/officeart/2005/8/layout/list1"/>
    <dgm:cxn modelId="{CCA84F5E-AFFB-6D4E-8C1A-06686E420276}" type="presParOf" srcId="{C66F9147-8C27-654B-9C0B-5BCE3BBC543B}" destId="{CE14892C-53D0-0743-A818-45992D8AC63D}" srcOrd="6" destOrd="0" presId="urn:microsoft.com/office/officeart/2005/8/layout/list1"/>
    <dgm:cxn modelId="{076A69A0-2E20-5F4D-8DBD-5CB0659B8BCA}" type="presParOf" srcId="{C66F9147-8C27-654B-9C0B-5BCE3BBC543B}" destId="{832A8A93-7D54-1846-B6AC-03DFAE99CD54}" srcOrd="7" destOrd="0" presId="urn:microsoft.com/office/officeart/2005/8/layout/list1"/>
    <dgm:cxn modelId="{134D669B-F075-AE49-87CC-7ED8415E8ED2}" type="presParOf" srcId="{C66F9147-8C27-654B-9C0B-5BCE3BBC543B}" destId="{A2CECCB3-D1EC-9945-B6A7-E65A60F37930}" srcOrd="8" destOrd="0" presId="urn:microsoft.com/office/officeart/2005/8/layout/list1"/>
    <dgm:cxn modelId="{B1A04FE2-2EC8-F54E-A33B-BB6061E09FC9}" type="presParOf" srcId="{A2CECCB3-D1EC-9945-B6A7-E65A60F37930}" destId="{230F41FF-9812-2C47-9363-EC7A1C0872C5}" srcOrd="0" destOrd="0" presId="urn:microsoft.com/office/officeart/2005/8/layout/list1"/>
    <dgm:cxn modelId="{51A5EA89-8D27-C247-86A8-6BFF40F21BD7}" type="presParOf" srcId="{A2CECCB3-D1EC-9945-B6A7-E65A60F37930}" destId="{BE805583-20AA-2144-A68E-C2D04CA47069}" srcOrd="1" destOrd="0" presId="urn:microsoft.com/office/officeart/2005/8/layout/list1"/>
    <dgm:cxn modelId="{BB115F31-EB1E-E640-9A3C-75CDEB86428E}" type="presParOf" srcId="{C66F9147-8C27-654B-9C0B-5BCE3BBC543B}" destId="{D4DB52CD-A96A-A949-A140-B31407C7CDA0}" srcOrd="9" destOrd="0" presId="urn:microsoft.com/office/officeart/2005/8/layout/list1"/>
    <dgm:cxn modelId="{83E1BAC4-198C-274B-8754-114FC2A72C0A}" type="presParOf" srcId="{C66F9147-8C27-654B-9C0B-5BCE3BBC543B}" destId="{A74BBE84-8984-9347-B48B-39180F26C4AF}" srcOrd="10" destOrd="0" presId="urn:microsoft.com/office/officeart/2005/8/layout/list1"/>
    <dgm:cxn modelId="{B081CF4B-3C79-FE47-BA4F-43EC664EC1D6}" type="presParOf" srcId="{C66F9147-8C27-654B-9C0B-5BCE3BBC543B}" destId="{EFDDEE32-2FEC-E04C-9A35-09285858D220}" srcOrd="11" destOrd="0" presId="urn:microsoft.com/office/officeart/2005/8/layout/list1"/>
    <dgm:cxn modelId="{151FA1AF-3E54-C94E-B8D7-4E583331F221}" type="presParOf" srcId="{C66F9147-8C27-654B-9C0B-5BCE3BBC543B}" destId="{16653DA9-F613-0F42-B08B-065232730049}" srcOrd="12" destOrd="0" presId="urn:microsoft.com/office/officeart/2005/8/layout/list1"/>
    <dgm:cxn modelId="{AF9F1819-520E-FA40-8DCE-AD2543626C64}" type="presParOf" srcId="{16653DA9-F613-0F42-B08B-065232730049}" destId="{286E2F5B-9891-6E49-9ACD-6884BBDBC8E9}" srcOrd="0" destOrd="0" presId="urn:microsoft.com/office/officeart/2005/8/layout/list1"/>
    <dgm:cxn modelId="{A90CD8A9-DEAD-C542-B2CC-EF7D6349D3E1}" type="presParOf" srcId="{16653DA9-F613-0F42-B08B-065232730049}" destId="{269713BB-FE28-1443-ACE9-20B51DF8A2DE}" srcOrd="1" destOrd="0" presId="urn:microsoft.com/office/officeart/2005/8/layout/list1"/>
    <dgm:cxn modelId="{72ED3D11-D9A1-6D40-A96A-A553A29E7D5C}" type="presParOf" srcId="{C66F9147-8C27-654B-9C0B-5BCE3BBC543B}" destId="{73E78FA8-9128-394A-9777-CF41737A78E9}" srcOrd="13" destOrd="0" presId="urn:microsoft.com/office/officeart/2005/8/layout/list1"/>
    <dgm:cxn modelId="{215F641E-A5E3-9D41-A8E7-C548FF648CF6}" type="presParOf" srcId="{C66F9147-8C27-654B-9C0B-5BCE3BBC543B}" destId="{DA280C96-4DC5-F34D-92B1-B09AC07D52A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3B6D1-C09C-9B4C-A83A-4947EC4A1EDF}">
      <dsp:nvSpPr>
        <dsp:cNvPr id="0" name=""/>
        <dsp:cNvSpPr/>
      </dsp:nvSpPr>
      <dsp:spPr>
        <a:xfrm>
          <a:off x="0" y="180804"/>
          <a:ext cx="6994796" cy="1530900"/>
        </a:xfrm>
        <a:prstGeom prst="rect">
          <a:avLst/>
        </a:prstGeom>
        <a:solidFill>
          <a:schemeClr val="lt1">
            <a:alpha val="90000"/>
            <a:hueOff val="0"/>
            <a:satOff val="0"/>
            <a:lumOff val="0"/>
            <a:alphaOff val="0"/>
          </a:schemeClr>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874" tIns="1124712" rIns="54287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Drive projects toward ZNE and low EUI in operation </a:t>
          </a:r>
        </a:p>
      </dsp:txBody>
      <dsp:txXfrm>
        <a:off x="0" y="180804"/>
        <a:ext cx="6994796" cy="1530900"/>
      </dsp:txXfrm>
    </dsp:sp>
    <dsp:sp modelId="{612C58E5-EA7E-0545-AD95-D017B8481BA9}">
      <dsp:nvSpPr>
        <dsp:cNvPr id="0" name=""/>
        <dsp:cNvSpPr/>
      </dsp:nvSpPr>
      <dsp:spPr>
        <a:xfrm>
          <a:off x="349739" y="12564"/>
          <a:ext cx="4896357" cy="965279"/>
        </a:xfrm>
        <a:prstGeom prst="roundRect">
          <a:avLst/>
        </a:prstGeom>
        <a:solidFill>
          <a:srgbClr val="017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071" tIns="0" rIns="185071"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Intent</a:t>
          </a:r>
          <a:endParaRPr lang="en-US" sz="2100" kern="1200" dirty="0">
            <a:latin typeface="Arial" panose="020B0604020202020204" pitchFamily="34" charset="0"/>
            <a:cs typeface="Arial" panose="020B0604020202020204" pitchFamily="34" charset="0"/>
          </a:endParaRPr>
        </a:p>
      </dsp:txBody>
      <dsp:txXfrm>
        <a:off x="396860" y="59685"/>
        <a:ext cx="4802115" cy="871037"/>
      </dsp:txXfrm>
    </dsp:sp>
    <dsp:sp modelId="{9D6F87E5-90C4-FF45-B052-2D54F617A6ED}">
      <dsp:nvSpPr>
        <dsp:cNvPr id="0" name=""/>
        <dsp:cNvSpPr/>
      </dsp:nvSpPr>
      <dsp:spPr>
        <a:xfrm>
          <a:off x="0" y="2121489"/>
          <a:ext cx="6994796" cy="3402000"/>
        </a:xfrm>
        <a:prstGeom prst="rect">
          <a:avLst/>
        </a:prstGeom>
        <a:solidFill>
          <a:schemeClr val="lt1">
            <a:alpha val="90000"/>
            <a:hueOff val="0"/>
            <a:satOff val="0"/>
            <a:lumOff val="0"/>
            <a:alphaOff val="0"/>
          </a:schemeClr>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874" tIns="1124712" rIns="542874" bIns="128016" numCol="1" spcCol="1270" anchor="t" anchorCtr="0">
          <a:noAutofit/>
        </a:bodyPr>
        <a:lstStyle/>
        <a:p>
          <a:pPr marL="171450" lvl="1" indent="-171450" algn="l" defTabSz="800100">
            <a:lnSpc>
              <a:spcPct val="100000"/>
            </a:lnSpc>
            <a:spcBef>
              <a:spcPct val="0"/>
            </a:spcBef>
            <a:spcAft>
              <a:spcPts val="600"/>
            </a:spcAft>
            <a:buChar char="•"/>
          </a:pPr>
          <a:r>
            <a:rPr lang="en-US" sz="1800" kern="1200" dirty="0">
              <a:latin typeface="Arial" panose="020B0604020202020204" pitchFamily="34" charset="0"/>
              <a:cs typeface="Arial" panose="020B0604020202020204" pitchFamily="34" charset="0"/>
            </a:rPr>
            <a:t>Engage utility ideally during the project’s feasibility or conceptual design phases but before 50% Schematic Design</a:t>
          </a:r>
        </a:p>
        <a:p>
          <a:pPr marL="171450" lvl="1" indent="-171450" algn="l" defTabSz="800100">
            <a:lnSpc>
              <a:spcPct val="100000"/>
            </a:lnSpc>
            <a:spcBef>
              <a:spcPct val="0"/>
            </a:spcBef>
            <a:spcAft>
              <a:spcPts val="600"/>
            </a:spcAft>
            <a:buChar char="•"/>
          </a:pPr>
          <a:r>
            <a:rPr lang="en-US" sz="1800" kern="1200" dirty="0">
              <a:latin typeface="Arial" panose="020B0604020202020204" pitchFamily="34" charset="0"/>
              <a:cs typeface="Arial" panose="020B0604020202020204" pitchFamily="34" charset="0"/>
            </a:rPr>
            <a:t>ZNE, Zero Net Ready</a:t>
          </a:r>
        </a:p>
        <a:p>
          <a:pPr marL="171450" lvl="1" indent="-171450" algn="l" defTabSz="800100">
            <a:lnSpc>
              <a:spcPct val="100000"/>
            </a:lnSpc>
            <a:spcBef>
              <a:spcPct val="0"/>
            </a:spcBef>
            <a:spcAft>
              <a:spcPts val="600"/>
            </a:spcAft>
            <a:buChar char="•"/>
          </a:pPr>
          <a:r>
            <a:rPr lang="en-US" sz="1800" kern="1200" dirty="0">
              <a:latin typeface="Arial" panose="020B0604020202020204" pitchFamily="34" charset="0"/>
              <a:cs typeface="Arial" panose="020B0604020202020204" pitchFamily="34" charset="0"/>
            </a:rPr>
            <a:t>Minimum 10,000 sf heated and cooled space</a:t>
          </a:r>
        </a:p>
        <a:p>
          <a:pPr marL="171450" lvl="1" indent="-171450" algn="l" defTabSz="800100">
            <a:lnSpc>
              <a:spcPct val="100000"/>
            </a:lnSpc>
            <a:spcBef>
              <a:spcPct val="0"/>
            </a:spcBef>
            <a:spcAft>
              <a:spcPts val="600"/>
            </a:spcAft>
            <a:buChar char="•"/>
          </a:pPr>
          <a:r>
            <a:rPr lang="en-US" sz="1800" kern="1200" dirty="0">
              <a:latin typeface="Arial" panose="020B0604020202020204" pitchFamily="34" charset="0"/>
              <a:cs typeface="Arial" panose="020B0604020202020204" pitchFamily="34" charset="0"/>
            </a:rPr>
            <a:t>Achieve Target EUI or lower </a:t>
          </a:r>
        </a:p>
        <a:p>
          <a:pPr marL="171450" lvl="1" indent="-171450" algn="l" defTabSz="800100">
            <a:lnSpc>
              <a:spcPct val="100000"/>
            </a:lnSpc>
            <a:spcBef>
              <a:spcPct val="0"/>
            </a:spcBef>
            <a:spcAft>
              <a:spcPts val="600"/>
            </a:spcAft>
            <a:buChar char="•"/>
          </a:pPr>
          <a:r>
            <a:rPr lang="en-US" sz="1800" kern="1200" dirty="0">
              <a:latin typeface="Arial" panose="020B0604020202020204" pitchFamily="34" charset="0"/>
              <a:cs typeface="Arial" panose="020B0604020202020204" pitchFamily="34" charset="0"/>
            </a:rPr>
            <a:t>Year-round occupancy </a:t>
          </a:r>
        </a:p>
      </dsp:txBody>
      <dsp:txXfrm>
        <a:off x="0" y="2121489"/>
        <a:ext cx="6994796" cy="3402000"/>
      </dsp:txXfrm>
    </dsp:sp>
    <dsp:sp modelId="{98350121-1E51-8346-A912-EA8BAB4A8436}">
      <dsp:nvSpPr>
        <dsp:cNvPr id="0" name=""/>
        <dsp:cNvSpPr/>
      </dsp:nvSpPr>
      <dsp:spPr>
        <a:xfrm>
          <a:off x="349739" y="2003304"/>
          <a:ext cx="4896357" cy="915225"/>
        </a:xfrm>
        <a:prstGeom prst="roundRect">
          <a:avLst/>
        </a:prstGeom>
        <a:solidFill>
          <a:srgbClr val="017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071" tIns="0" rIns="185071"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Requirements</a:t>
          </a:r>
          <a:endParaRPr lang="en-US" sz="2100" kern="1200" dirty="0">
            <a:latin typeface="Arial" panose="020B0604020202020204" pitchFamily="34" charset="0"/>
            <a:cs typeface="Arial" panose="020B0604020202020204" pitchFamily="34" charset="0"/>
          </a:endParaRPr>
        </a:p>
      </dsp:txBody>
      <dsp:txXfrm>
        <a:off x="394417" y="2047982"/>
        <a:ext cx="4807001" cy="8258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87DC6-BED4-CF41-83F4-69731B17A3B7}">
      <dsp:nvSpPr>
        <dsp:cNvPr id="0" name=""/>
        <dsp:cNvSpPr/>
      </dsp:nvSpPr>
      <dsp:spPr>
        <a:xfrm>
          <a:off x="0" y="294650"/>
          <a:ext cx="6994796" cy="1332450"/>
        </a:xfrm>
        <a:prstGeom prst="rect">
          <a:avLst/>
        </a:prstGeom>
        <a:solidFill>
          <a:schemeClr val="lt1">
            <a:alpha val="90000"/>
            <a:hueOff val="0"/>
            <a:satOff val="0"/>
            <a:lumOff val="0"/>
            <a:alphaOff val="0"/>
          </a:schemeClr>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874" tIns="374904" rIns="542874" bIns="128016" numCol="1" spcCol="1270" anchor="t" anchorCtr="0">
          <a:noAutofit/>
        </a:bodyPr>
        <a:lstStyle/>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Participation required through 1 year post-occupancy period</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Final incentives based on </a:t>
          </a:r>
          <a:r>
            <a:rPr lang="en-US" sz="1800" i="1" kern="1200" dirty="0">
              <a:latin typeface="Arial" panose="020B0604020202020204" pitchFamily="34" charset="0"/>
              <a:cs typeface="Arial" panose="020B0604020202020204" pitchFamily="34" charset="0"/>
            </a:rPr>
            <a:t>performance</a:t>
          </a:r>
          <a:endParaRPr lang="en-US" sz="1800" kern="1200" dirty="0">
            <a:latin typeface="Arial" panose="020B0604020202020204" pitchFamily="34" charset="0"/>
            <a:cs typeface="Arial" panose="020B0604020202020204" pitchFamily="34" charset="0"/>
          </a:endParaRPr>
        </a:p>
      </dsp:txBody>
      <dsp:txXfrm>
        <a:off x="0" y="294650"/>
        <a:ext cx="6994796" cy="1332450"/>
      </dsp:txXfrm>
    </dsp:sp>
    <dsp:sp modelId="{D5496B8C-C54E-1944-88BC-5C5A34A64E84}">
      <dsp:nvSpPr>
        <dsp:cNvPr id="0" name=""/>
        <dsp:cNvSpPr/>
      </dsp:nvSpPr>
      <dsp:spPr>
        <a:xfrm>
          <a:off x="349739" y="28970"/>
          <a:ext cx="4896357" cy="531360"/>
        </a:xfrm>
        <a:prstGeom prst="roundRect">
          <a:avLst/>
        </a:prstGeom>
        <a:solidFill>
          <a:srgbClr val="01739F"/>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071" tIns="0" rIns="185071"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Post Occupancy</a:t>
          </a:r>
          <a:endParaRPr lang="en-US" sz="2400" kern="1200" dirty="0">
            <a:latin typeface="Arial" panose="020B0604020202020204" pitchFamily="34" charset="0"/>
            <a:cs typeface="Arial" panose="020B0604020202020204" pitchFamily="34" charset="0"/>
          </a:endParaRPr>
        </a:p>
      </dsp:txBody>
      <dsp:txXfrm>
        <a:off x="375678" y="54909"/>
        <a:ext cx="4844479" cy="479482"/>
      </dsp:txXfrm>
    </dsp:sp>
    <dsp:sp modelId="{E428BAC7-5C4F-3F4C-97ED-A11AE6E291CD}">
      <dsp:nvSpPr>
        <dsp:cNvPr id="0" name=""/>
        <dsp:cNvSpPr/>
      </dsp:nvSpPr>
      <dsp:spPr>
        <a:xfrm>
          <a:off x="0" y="1989980"/>
          <a:ext cx="6994796" cy="1048950"/>
        </a:xfrm>
        <a:prstGeom prst="rect">
          <a:avLst/>
        </a:prstGeom>
        <a:solidFill>
          <a:schemeClr val="lt1">
            <a:alpha val="90000"/>
            <a:hueOff val="0"/>
            <a:satOff val="0"/>
            <a:lumOff val="0"/>
            <a:alphaOff val="0"/>
          </a:schemeClr>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874" tIns="374904" rIns="542874" bIns="128016" numCol="1" spcCol="1270" anchor="t" anchorCtr="0">
          <a:noAutofit/>
        </a:bodyPr>
        <a:lstStyle/>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ZNE expert provided – participates from feasibility through design development</a:t>
          </a:r>
        </a:p>
      </dsp:txBody>
      <dsp:txXfrm>
        <a:off x="0" y="1989980"/>
        <a:ext cx="6994796" cy="1048950"/>
      </dsp:txXfrm>
    </dsp:sp>
    <dsp:sp modelId="{82BFCFAD-D1C7-BC48-819F-6BBA69737519}">
      <dsp:nvSpPr>
        <dsp:cNvPr id="0" name=""/>
        <dsp:cNvSpPr/>
      </dsp:nvSpPr>
      <dsp:spPr>
        <a:xfrm>
          <a:off x="349739" y="1724300"/>
          <a:ext cx="4896357" cy="531360"/>
        </a:xfrm>
        <a:prstGeom prst="roundRect">
          <a:avLst/>
        </a:prstGeom>
        <a:solidFill>
          <a:srgbClr val="017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071" tIns="0" rIns="185071"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Assistance</a:t>
          </a:r>
          <a:endParaRPr lang="en-US" sz="2400" kern="1200" dirty="0">
            <a:latin typeface="Arial" panose="020B0604020202020204" pitchFamily="34" charset="0"/>
            <a:cs typeface="Arial" panose="020B0604020202020204" pitchFamily="34" charset="0"/>
          </a:endParaRPr>
        </a:p>
      </dsp:txBody>
      <dsp:txXfrm>
        <a:off x="375678" y="1750239"/>
        <a:ext cx="4844479" cy="479482"/>
      </dsp:txXfrm>
    </dsp:sp>
    <dsp:sp modelId="{F8E4DFEF-C7CC-3C45-BD56-A27F88FE0A11}">
      <dsp:nvSpPr>
        <dsp:cNvPr id="0" name=""/>
        <dsp:cNvSpPr/>
      </dsp:nvSpPr>
      <dsp:spPr>
        <a:xfrm>
          <a:off x="0" y="3401810"/>
          <a:ext cx="6994796" cy="1927800"/>
        </a:xfrm>
        <a:prstGeom prst="rect">
          <a:avLst/>
        </a:prstGeom>
        <a:solidFill>
          <a:schemeClr val="lt1">
            <a:alpha val="90000"/>
            <a:hueOff val="0"/>
            <a:satOff val="0"/>
            <a:lumOff val="0"/>
            <a:alphaOff val="0"/>
          </a:schemeClr>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874" tIns="374904" rIns="542874" bIns="128016" numCol="1" spcCol="1270" anchor="t" anchorCtr="0">
          <a:noAutofit/>
        </a:bodyPr>
        <a:lstStyle/>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Pre-approval at end of design based on design team’s model</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Construction incentives: paid at end of construction</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Post-occupancy incentives: paid after post-occupancy period</a:t>
          </a:r>
        </a:p>
      </dsp:txBody>
      <dsp:txXfrm>
        <a:off x="0" y="3401810"/>
        <a:ext cx="6994796" cy="1927800"/>
      </dsp:txXfrm>
    </dsp:sp>
    <dsp:sp modelId="{36BFF4D2-1FE9-3E4D-B26E-EAFA65E2947E}">
      <dsp:nvSpPr>
        <dsp:cNvPr id="0" name=""/>
        <dsp:cNvSpPr/>
      </dsp:nvSpPr>
      <dsp:spPr>
        <a:xfrm>
          <a:off x="349739" y="3136130"/>
          <a:ext cx="4896357" cy="531360"/>
        </a:xfrm>
        <a:prstGeom prst="roundRect">
          <a:avLst/>
        </a:prstGeom>
        <a:solidFill>
          <a:srgbClr val="017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071" tIns="0" rIns="185071"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Incentives</a:t>
          </a:r>
          <a:endParaRPr lang="en-US" sz="2400" kern="1200" dirty="0">
            <a:latin typeface="Arial" panose="020B0604020202020204" pitchFamily="34" charset="0"/>
            <a:cs typeface="Arial" panose="020B0604020202020204" pitchFamily="34" charset="0"/>
          </a:endParaRPr>
        </a:p>
      </dsp:txBody>
      <dsp:txXfrm>
        <a:off x="375678" y="3162069"/>
        <a:ext cx="4844479"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484A5-3624-514E-B40A-A830EDD7DBEB}">
      <dsp:nvSpPr>
        <dsp:cNvPr id="0" name=""/>
        <dsp:cNvSpPr/>
      </dsp:nvSpPr>
      <dsp:spPr>
        <a:xfrm>
          <a:off x="0" y="287774"/>
          <a:ext cx="6994796" cy="1020600"/>
        </a:xfrm>
        <a:prstGeom prst="rect">
          <a:avLst/>
        </a:prstGeom>
        <a:solidFill>
          <a:schemeClr val="lt1">
            <a:alpha val="90000"/>
            <a:hueOff val="0"/>
            <a:satOff val="0"/>
            <a:lumOff val="0"/>
            <a:alphaOff val="0"/>
          </a:schemeClr>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874" tIns="374904" rIns="54287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Projects in advanced design or smaller size</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Optimize equipment and systems for energy efficiency.</a:t>
          </a:r>
        </a:p>
      </dsp:txBody>
      <dsp:txXfrm>
        <a:off x="0" y="287774"/>
        <a:ext cx="6994796" cy="1020600"/>
      </dsp:txXfrm>
    </dsp:sp>
    <dsp:sp modelId="{BB710A95-EF1F-3B49-8113-C214CDF7D201}">
      <dsp:nvSpPr>
        <dsp:cNvPr id="0" name=""/>
        <dsp:cNvSpPr/>
      </dsp:nvSpPr>
      <dsp:spPr>
        <a:xfrm>
          <a:off x="349739" y="22094"/>
          <a:ext cx="4896357" cy="531360"/>
        </a:xfrm>
        <a:prstGeom prst="roundRect">
          <a:avLst/>
        </a:prstGeom>
        <a:solidFill>
          <a:srgbClr val="017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071" tIns="0" rIns="185071"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Intent</a:t>
          </a:r>
          <a:endParaRPr lang="en-US" sz="1500" kern="1200" dirty="0">
            <a:latin typeface="Arial" panose="020B0604020202020204" pitchFamily="34" charset="0"/>
            <a:cs typeface="Arial" panose="020B0604020202020204" pitchFamily="34" charset="0"/>
          </a:endParaRPr>
        </a:p>
      </dsp:txBody>
      <dsp:txXfrm>
        <a:off x="375678" y="48033"/>
        <a:ext cx="4844479" cy="479482"/>
      </dsp:txXfrm>
    </dsp:sp>
    <dsp:sp modelId="{CE14892C-53D0-0743-A818-45992D8AC63D}">
      <dsp:nvSpPr>
        <dsp:cNvPr id="0" name=""/>
        <dsp:cNvSpPr/>
      </dsp:nvSpPr>
      <dsp:spPr>
        <a:xfrm>
          <a:off x="0" y="1671254"/>
          <a:ext cx="6994796" cy="1275750"/>
        </a:xfrm>
        <a:prstGeom prst="rect">
          <a:avLst/>
        </a:prstGeom>
        <a:solidFill>
          <a:schemeClr val="lt1">
            <a:alpha val="90000"/>
            <a:hueOff val="0"/>
            <a:satOff val="0"/>
            <a:lumOff val="0"/>
            <a:alphaOff val="0"/>
          </a:schemeClr>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874" tIns="374904" rIns="54287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Whole buildings projects if they engage Sponsors after the end of design development (late engagement)</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Partial building projects</a:t>
          </a:r>
        </a:p>
      </dsp:txBody>
      <dsp:txXfrm>
        <a:off x="0" y="1671254"/>
        <a:ext cx="6994796" cy="1275750"/>
      </dsp:txXfrm>
    </dsp:sp>
    <dsp:sp modelId="{5227C0B8-CEC3-5047-B0CB-B12914A8F435}">
      <dsp:nvSpPr>
        <dsp:cNvPr id="0" name=""/>
        <dsp:cNvSpPr/>
      </dsp:nvSpPr>
      <dsp:spPr>
        <a:xfrm>
          <a:off x="349739" y="1405574"/>
          <a:ext cx="4896357" cy="531360"/>
        </a:xfrm>
        <a:prstGeom prst="roundRect">
          <a:avLst/>
        </a:prstGeom>
        <a:solidFill>
          <a:srgbClr val="017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071" tIns="0" rIns="185071"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Requirements</a:t>
          </a:r>
          <a:endParaRPr lang="en-US" sz="2000" kern="1200" dirty="0">
            <a:latin typeface="Arial" panose="020B0604020202020204" pitchFamily="34" charset="0"/>
            <a:cs typeface="Arial" panose="020B0604020202020204" pitchFamily="34" charset="0"/>
          </a:endParaRPr>
        </a:p>
      </dsp:txBody>
      <dsp:txXfrm>
        <a:off x="375678" y="1431513"/>
        <a:ext cx="4844479" cy="479482"/>
      </dsp:txXfrm>
    </dsp:sp>
    <dsp:sp modelId="{A74BBE84-8984-9347-B48B-39180F26C4AF}">
      <dsp:nvSpPr>
        <dsp:cNvPr id="0" name=""/>
        <dsp:cNvSpPr/>
      </dsp:nvSpPr>
      <dsp:spPr>
        <a:xfrm>
          <a:off x="0" y="3309885"/>
          <a:ext cx="6994796" cy="751275"/>
        </a:xfrm>
        <a:prstGeom prst="rect">
          <a:avLst/>
        </a:prstGeom>
        <a:solidFill>
          <a:schemeClr val="lt1">
            <a:alpha val="90000"/>
            <a:hueOff val="0"/>
            <a:satOff val="0"/>
            <a:lumOff val="0"/>
            <a:alphaOff val="0"/>
          </a:schemeClr>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874" tIns="374904" rIns="54287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Case by case for custom measures</a:t>
          </a:r>
        </a:p>
      </dsp:txBody>
      <dsp:txXfrm>
        <a:off x="0" y="3309885"/>
        <a:ext cx="6994796" cy="751275"/>
      </dsp:txXfrm>
    </dsp:sp>
    <dsp:sp modelId="{BE805583-20AA-2144-A68E-C2D04CA47069}">
      <dsp:nvSpPr>
        <dsp:cNvPr id="0" name=""/>
        <dsp:cNvSpPr/>
      </dsp:nvSpPr>
      <dsp:spPr>
        <a:xfrm>
          <a:off x="349739" y="3044205"/>
          <a:ext cx="4896357" cy="531360"/>
        </a:xfrm>
        <a:prstGeom prst="roundRect">
          <a:avLst/>
        </a:prstGeom>
        <a:solidFill>
          <a:srgbClr val="017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071" tIns="0" rIns="185071"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Technical Assistance</a:t>
          </a:r>
          <a:endParaRPr lang="en-US" sz="2000" kern="1200" dirty="0">
            <a:latin typeface="Arial" panose="020B0604020202020204" pitchFamily="34" charset="0"/>
            <a:cs typeface="Arial" panose="020B0604020202020204" pitchFamily="34" charset="0"/>
          </a:endParaRPr>
        </a:p>
      </dsp:txBody>
      <dsp:txXfrm>
        <a:off x="375678" y="3070144"/>
        <a:ext cx="4844479" cy="479482"/>
      </dsp:txXfrm>
    </dsp:sp>
    <dsp:sp modelId="{DA280C96-4DC5-F34D-92B1-B09AC07D52AA}">
      <dsp:nvSpPr>
        <dsp:cNvPr id="0" name=""/>
        <dsp:cNvSpPr/>
      </dsp:nvSpPr>
      <dsp:spPr>
        <a:xfrm>
          <a:off x="0" y="4424040"/>
          <a:ext cx="6994796" cy="1020600"/>
        </a:xfrm>
        <a:prstGeom prst="rect">
          <a:avLst/>
        </a:prstGeom>
        <a:solidFill>
          <a:schemeClr val="lt1">
            <a:alpha val="90000"/>
            <a:hueOff val="0"/>
            <a:satOff val="0"/>
            <a:lumOff val="0"/>
            <a:alphaOff val="0"/>
          </a:schemeClr>
        </a:solidFill>
        <a:ln w="12700" cap="flat" cmpd="sng" algn="ctr">
          <a:solidFill>
            <a:srgbClr val="01739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874" tIns="374904" rIns="54287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Prescriptive and custom applications</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Incentives paid upon construction verification</a:t>
          </a:r>
        </a:p>
      </dsp:txBody>
      <dsp:txXfrm>
        <a:off x="0" y="4424040"/>
        <a:ext cx="6994796" cy="1020600"/>
      </dsp:txXfrm>
    </dsp:sp>
    <dsp:sp modelId="{269713BB-FE28-1443-ACE9-20B51DF8A2DE}">
      <dsp:nvSpPr>
        <dsp:cNvPr id="0" name=""/>
        <dsp:cNvSpPr/>
      </dsp:nvSpPr>
      <dsp:spPr>
        <a:xfrm>
          <a:off x="349739" y="4158360"/>
          <a:ext cx="4896357" cy="531360"/>
        </a:xfrm>
        <a:prstGeom prst="roundRect">
          <a:avLst/>
        </a:prstGeom>
        <a:solidFill>
          <a:srgbClr val="017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071" tIns="0" rIns="185071"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Incentives</a:t>
          </a:r>
          <a:endParaRPr lang="en-US" sz="2000" kern="1200" dirty="0">
            <a:latin typeface="Arial" panose="020B0604020202020204" pitchFamily="34" charset="0"/>
            <a:cs typeface="Arial" panose="020B0604020202020204" pitchFamily="34" charset="0"/>
          </a:endParaRPr>
        </a:p>
      </dsp:txBody>
      <dsp:txXfrm>
        <a:off x="375678" y="4184299"/>
        <a:ext cx="4844479"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921B68-D0FE-400F-A287-F24981A17D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F5E92A-A867-42CB-9858-30DCC490F0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4B2835-5917-4E4B-A9E1-C0C2DF5109D5}" type="datetimeFigureOut">
              <a:rPr lang="en-US" smtClean="0"/>
              <a:t>9/4/2025</a:t>
            </a:fld>
            <a:endParaRPr lang="en-US"/>
          </a:p>
        </p:txBody>
      </p:sp>
      <p:sp>
        <p:nvSpPr>
          <p:cNvPr id="4" name="Footer Placeholder 3">
            <a:extLst>
              <a:ext uri="{FF2B5EF4-FFF2-40B4-BE49-F238E27FC236}">
                <a16:creationId xmlns:a16="http://schemas.microsoft.com/office/drawing/2014/main" id="{0B61586F-0544-4A74-A686-3445CA9312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B3CA19-9362-4685-A34A-BAD4C08CAB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550958-3F2F-44F1-8E91-8A6F3706AADC}" type="slidenum">
              <a:rPr lang="en-US" smtClean="0"/>
              <a:t>‹#›</a:t>
            </a:fld>
            <a:endParaRPr lang="en-US"/>
          </a:p>
        </p:txBody>
      </p:sp>
    </p:spTree>
    <p:extLst>
      <p:ext uri="{BB962C8B-B14F-4D97-AF65-F5344CB8AC3E}">
        <p14:creationId xmlns:p14="http://schemas.microsoft.com/office/powerpoint/2010/main" val="266522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615E0-97CF-420A-B4FC-7595743B12C3}"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BC476-1D11-4509-A86E-2C42894B9526}" type="slidenum">
              <a:rPr lang="en-US" smtClean="0"/>
              <a:t>‹#›</a:t>
            </a:fld>
            <a:endParaRPr lang="en-US"/>
          </a:p>
        </p:txBody>
      </p:sp>
    </p:spTree>
    <p:extLst>
      <p:ext uri="{BB962C8B-B14F-4D97-AF65-F5344CB8AC3E}">
        <p14:creationId xmlns:p14="http://schemas.microsoft.com/office/powerpoint/2010/main" val="36706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2</a:t>
            </a:fld>
            <a:endParaRPr lang="en-US"/>
          </a:p>
        </p:txBody>
      </p:sp>
    </p:spTree>
    <p:extLst>
      <p:ext uri="{BB962C8B-B14F-4D97-AF65-F5344CB8AC3E}">
        <p14:creationId xmlns:p14="http://schemas.microsoft.com/office/powerpoint/2010/main" val="86088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260F2-0019-1F91-DF7E-2709F6C6F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DA775-D267-2289-2E97-1939E2D55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1DA84E-7AD1-161B-0F75-05E663E628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903F6-8573-7FEB-84EF-3F5B681F8DD0}"/>
              </a:ext>
            </a:extLst>
          </p:cNvPr>
          <p:cNvSpPr>
            <a:spLocks noGrp="1"/>
          </p:cNvSpPr>
          <p:nvPr>
            <p:ph type="sldNum" sz="quarter" idx="5"/>
          </p:nvPr>
        </p:nvSpPr>
        <p:spPr/>
        <p:txBody>
          <a:bodyPr/>
          <a:lstStyle/>
          <a:p>
            <a:fld id="{0F601673-116E-484A-AC9B-9DD38D374D6D}" type="slidenum">
              <a:rPr lang="en-US" smtClean="0"/>
              <a:t>11</a:t>
            </a:fld>
            <a:endParaRPr lang="en-US"/>
          </a:p>
        </p:txBody>
      </p:sp>
    </p:spTree>
    <p:extLst>
      <p:ext uri="{BB962C8B-B14F-4D97-AF65-F5344CB8AC3E}">
        <p14:creationId xmlns:p14="http://schemas.microsoft.com/office/powerpoint/2010/main" val="225222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04E87-E859-B499-88A9-E2640EF2D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07CA0-A7E3-A16E-3CDA-DB91FA26D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17335-76F7-3913-B94F-61C8E4887B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99E386-7191-FA59-4333-0589321796E5}"/>
              </a:ext>
            </a:extLst>
          </p:cNvPr>
          <p:cNvSpPr>
            <a:spLocks noGrp="1"/>
          </p:cNvSpPr>
          <p:nvPr>
            <p:ph type="sldNum" sz="quarter" idx="5"/>
          </p:nvPr>
        </p:nvSpPr>
        <p:spPr/>
        <p:txBody>
          <a:bodyPr/>
          <a:lstStyle/>
          <a:p>
            <a:fld id="{0F601673-116E-484A-AC9B-9DD38D374D6D}" type="slidenum">
              <a:rPr lang="en-US" smtClean="0"/>
              <a:t>12</a:t>
            </a:fld>
            <a:endParaRPr lang="en-US"/>
          </a:p>
        </p:txBody>
      </p:sp>
    </p:spTree>
    <p:extLst>
      <p:ext uri="{BB962C8B-B14F-4D97-AF65-F5344CB8AC3E}">
        <p14:creationId xmlns:p14="http://schemas.microsoft.com/office/powerpoint/2010/main" val="2226135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FFD154-CEB0-4D4D-8924-E12DBDA2579A}" type="slidenum">
              <a:rPr lang="en-US" smtClean="0"/>
              <a:pPr/>
              <a:t>13</a:t>
            </a:fld>
            <a:endParaRPr lang="en-US"/>
          </a:p>
        </p:txBody>
      </p:sp>
    </p:spTree>
    <p:extLst>
      <p:ext uri="{BB962C8B-B14F-4D97-AF65-F5344CB8AC3E}">
        <p14:creationId xmlns:p14="http://schemas.microsoft.com/office/powerpoint/2010/main" val="2132966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60770-725A-5764-26F1-83205B3A9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28B35-E1A8-4A63-5FCE-5B48658B5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70F74-257E-A0B2-53EC-C550FE27B5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Header Placeholder 3">
            <a:extLst>
              <a:ext uri="{FF2B5EF4-FFF2-40B4-BE49-F238E27FC236}">
                <a16:creationId xmlns:a16="http://schemas.microsoft.com/office/drawing/2014/main" id="{D8097A3D-2945-403D-40B5-FFEFB4971801}"/>
              </a:ext>
            </a:extLst>
          </p:cNvPr>
          <p:cNvSpPr>
            <a:spLocks noGrp="1"/>
          </p:cNvSpPr>
          <p:nvPr>
            <p:ph type="hdr" sz="quarter" idx="10"/>
          </p:nvPr>
        </p:nvSpPr>
        <p:spPr/>
        <p:txBody>
          <a:bodyPr/>
          <a:lstStyle/>
          <a:p>
            <a:pPr marL="0" marR="0" lvl="0" indent="0" algn="l" defTabSz="957263"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659DA99D-6819-581B-F758-2638244364C0}"/>
              </a:ext>
            </a:extLst>
          </p:cNvPr>
          <p:cNvSpPr>
            <a:spLocks noGrp="1"/>
          </p:cNvSpPr>
          <p:nvPr>
            <p:ph type="ftr" sz="quarter" idx="11"/>
          </p:nvPr>
        </p:nvSpPr>
        <p:spPr/>
        <p:txBody>
          <a:bodyPr/>
          <a:lstStyle/>
          <a:p>
            <a:pPr marL="0" marR="0" lvl="0" indent="0" algn="l" defTabSz="957263"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a:extLst>
              <a:ext uri="{FF2B5EF4-FFF2-40B4-BE49-F238E27FC236}">
                <a16:creationId xmlns:a16="http://schemas.microsoft.com/office/drawing/2014/main" id="{27807296-A856-BC64-64AF-AF17C2F94F8C}"/>
              </a:ext>
            </a:extLst>
          </p:cNvPr>
          <p:cNvSpPr>
            <a:spLocks noGrp="1"/>
          </p:cNvSpPr>
          <p:nvPr>
            <p:ph type="sldNum" sz="quarter" idx="12"/>
          </p:nvPr>
        </p:nvSpPr>
        <p:spPr/>
        <p:txBody>
          <a:bodyPr/>
          <a:lstStyle/>
          <a:p>
            <a:pPr marL="0" marR="0" lvl="0" indent="0" algn="r" defTabSz="957263" rtl="0" eaLnBrk="1" fontAlgn="base" latinLnBrk="0" hangingPunct="1">
              <a:lnSpc>
                <a:spcPct val="100000"/>
              </a:lnSpc>
              <a:spcBef>
                <a:spcPct val="0"/>
              </a:spcBef>
              <a:spcAft>
                <a:spcPct val="0"/>
              </a:spcAft>
              <a:buClrTx/>
              <a:buSzTx/>
              <a:buFontTx/>
              <a:buNone/>
              <a:tabLst/>
              <a:defRPr/>
            </a:pPr>
            <a:fld id="{A0FFD154-CEB0-4D4D-8924-E12DBDA2579A}" type="slidenum">
              <a:rPr kumimoji="0" lang="en-US" sz="13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78496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FFD154-CEB0-4D4D-8924-E12DBDA2579A}" type="slidenum">
              <a:rPr lang="en-US" smtClean="0"/>
              <a:pPr/>
              <a:t>15</a:t>
            </a:fld>
            <a:endParaRPr lang="en-US"/>
          </a:p>
        </p:txBody>
      </p:sp>
    </p:spTree>
    <p:extLst>
      <p:ext uri="{BB962C8B-B14F-4D97-AF65-F5344CB8AC3E}">
        <p14:creationId xmlns:p14="http://schemas.microsoft.com/office/powerpoint/2010/main" val="3535709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FFD154-CEB0-4D4D-8924-E12DBDA2579A}" type="slidenum">
              <a:rPr lang="en-US" smtClean="0"/>
              <a:pPr/>
              <a:t>16</a:t>
            </a:fld>
            <a:endParaRPr lang="en-US"/>
          </a:p>
        </p:txBody>
      </p:sp>
    </p:spTree>
    <p:extLst>
      <p:ext uri="{BB962C8B-B14F-4D97-AF65-F5344CB8AC3E}">
        <p14:creationId xmlns:p14="http://schemas.microsoft.com/office/powerpoint/2010/main" val="3579158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57263"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57263"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57263" rtl="0" eaLnBrk="1" fontAlgn="base" latinLnBrk="0" hangingPunct="1">
              <a:lnSpc>
                <a:spcPct val="100000"/>
              </a:lnSpc>
              <a:spcBef>
                <a:spcPct val="0"/>
              </a:spcBef>
              <a:spcAft>
                <a:spcPct val="0"/>
              </a:spcAft>
              <a:buClrTx/>
              <a:buSzTx/>
              <a:buFontTx/>
              <a:buNone/>
              <a:tabLst/>
              <a:defRPr/>
            </a:pPr>
            <a:fld id="{A0FFD154-CEB0-4D4D-8924-E12DBDA2579A}" type="slidenum">
              <a:rPr kumimoji="0" lang="en-US" sz="13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1295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endParaRPr lang="en-US" sz="1800" dirty="0">
              <a:solidFill>
                <a:srgbClr val="0E101A"/>
              </a:solidFill>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FFD154-CEB0-4D4D-8924-E12DBDA2579A}" type="slidenum">
              <a:rPr lang="en-US" smtClean="0"/>
              <a:pPr/>
              <a:t>18</a:t>
            </a:fld>
            <a:endParaRPr lang="en-US"/>
          </a:p>
        </p:txBody>
      </p:sp>
    </p:spTree>
    <p:extLst>
      <p:ext uri="{BB962C8B-B14F-4D97-AF65-F5344CB8AC3E}">
        <p14:creationId xmlns:p14="http://schemas.microsoft.com/office/powerpoint/2010/main" val="259704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FA8764-05CB-451B-A6C0-59E33FBE86A3}" type="slidenum">
              <a:rPr lang="en-US" smtClean="0"/>
              <a:t>3</a:t>
            </a:fld>
            <a:endParaRPr lang="en-US"/>
          </a:p>
        </p:txBody>
      </p:sp>
    </p:spTree>
    <p:extLst>
      <p:ext uri="{BB962C8B-B14F-4D97-AF65-F5344CB8AC3E}">
        <p14:creationId xmlns:p14="http://schemas.microsoft.com/office/powerpoint/2010/main" val="205763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FA8764-05CB-451B-A6C0-59E33FBE86A3}" type="slidenum">
              <a:rPr lang="en-US" smtClean="0"/>
              <a:t>4</a:t>
            </a:fld>
            <a:endParaRPr lang="en-US"/>
          </a:p>
        </p:txBody>
      </p:sp>
    </p:spTree>
    <p:extLst>
      <p:ext uri="{BB962C8B-B14F-4D97-AF65-F5344CB8AC3E}">
        <p14:creationId xmlns:p14="http://schemas.microsoft.com/office/powerpoint/2010/main" val="520374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FA8764-05CB-451B-A6C0-59E33FBE86A3}" type="slidenum">
              <a:rPr lang="en-US" smtClean="0"/>
              <a:t>5</a:t>
            </a:fld>
            <a:endParaRPr lang="en-US"/>
          </a:p>
        </p:txBody>
      </p:sp>
    </p:spTree>
    <p:extLst>
      <p:ext uri="{BB962C8B-B14F-4D97-AF65-F5344CB8AC3E}">
        <p14:creationId xmlns:p14="http://schemas.microsoft.com/office/powerpoint/2010/main" val="331246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FA8764-05CB-451B-A6C0-59E33FBE86A3}" type="slidenum">
              <a:rPr lang="en-US" smtClean="0"/>
              <a:t>6</a:t>
            </a:fld>
            <a:endParaRPr lang="en-US"/>
          </a:p>
        </p:txBody>
      </p:sp>
    </p:spTree>
    <p:extLst>
      <p:ext uri="{BB962C8B-B14F-4D97-AF65-F5344CB8AC3E}">
        <p14:creationId xmlns:p14="http://schemas.microsoft.com/office/powerpoint/2010/main" val="406532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FFD154-CEB0-4D4D-8924-E12DBDA2579A}" type="slidenum">
              <a:rPr lang="en-US" smtClean="0"/>
              <a:pPr/>
              <a:t>7</a:t>
            </a:fld>
            <a:endParaRPr lang="en-US"/>
          </a:p>
        </p:txBody>
      </p:sp>
    </p:spTree>
    <p:extLst>
      <p:ext uri="{BB962C8B-B14F-4D97-AF65-F5344CB8AC3E}">
        <p14:creationId xmlns:p14="http://schemas.microsoft.com/office/powerpoint/2010/main" val="2670431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FA8764-05CB-451B-A6C0-59E33FBE86A3}" type="slidenum">
              <a:rPr lang="en-US" smtClean="0"/>
              <a:t>8</a:t>
            </a:fld>
            <a:endParaRPr lang="en-US"/>
          </a:p>
        </p:txBody>
      </p:sp>
    </p:spTree>
    <p:extLst>
      <p:ext uri="{BB962C8B-B14F-4D97-AF65-F5344CB8AC3E}">
        <p14:creationId xmlns:p14="http://schemas.microsoft.com/office/powerpoint/2010/main" val="232700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FFD154-CEB0-4D4D-8924-E12DBDA2579A}" type="slidenum">
              <a:rPr lang="en-US" smtClean="0"/>
              <a:pPr/>
              <a:t>9</a:t>
            </a:fld>
            <a:endParaRPr lang="en-US"/>
          </a:p>
        </p:txBody>
      </p:sp>
    </p:spTree>
    <p:extLst>
      <p:ext uri="{BB962C8B-B14F-4D97-AF65-F5344CB8AC3E}">
        <p14:creationId xmlns:p14="http://schemas.microsoft.com/office/powerpoint/2010/main" val="330448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FFD154-CEB0-4D4D-8924-E12DBDA2579A}" type="slidenum">
              <a:rPr lang="en-US" smtClean="0"/>
              <a:pPr/>
              <a:t>10</a:t>
            </a:fld>
            <a:endParaRPr lang="en-US"/>
          </a:p>
        </p:txBody>
      </p:sp>
    </p:spTree>
    <p:extLst>
      <p:ext uri="{BB962C8B-B14F-4D97-AF65-F5344CB8AC3E}">
        <p14:creationId xmlns:p14="http://schemas.microsoft.com/office/powerpoint/2010/main" val="71103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26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559716" y="36322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4966494" y="3650343"/>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id="{284B83C4-AB29-47D2-BA25-3516386A7725}"/>
              </a:ext>
            </a:extLst>
          </p:cNvPr>
          <p:cNvSpPr>
            <a:spLocks noGrp="1"/>
          </p:cNvSpPr>
          <p:nvPr>
            <p:ph type="body" idx="13"/>
          </p:nvPr>
        </p:nvSpPr>
        <p:spPr>
          <a:xfrm>
            <a:off x="8373273" y="36322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Rounded Rectangle 15">
            <a:extLst>
              <a:ext uri="{FF2B5EF4-FFF2-40B4-BE49-F238E27FC236}">
                <a16:creationId xmlns:a16="http://schemas.microsoft.com/office/drawing/2014/main" id="{B322B14C-916F-5143-A673-3C1A60A4CDC6}"/>
              </a:ext>
            </a:extLst>
          </p:cNvPr>
          <p:cNvSpPr/>
          <p:nvPr userDrawn="1"/>
        </p:nvSpPr>
        <p:spPr>
          <a:xfrm>
            <a:off x="1763426" y="1409924"/>
            <a:ext cx="2003993" cy="2003993"/>
          </a:xfrm>
          <a:prstGeom prst="roundRect">
            <a:avLst/>
          </a:prstGeom>
          <a:solidFill>
            <a:srgbClr val="007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8E2DA759-9AAD-AD48-AB6A-3D301D682782}"/>
              </a:ext>
            </a:extLst>
          </p:cNvPr>
          <p:cNvSpPr/>
          <p:nvPr userDrawn="1"/>
        </p:nvSpPr>
        <p:spPr>
          <a:xfrm>
            <a:off x="5170204" y="1409924"/>
            <a:ext cx="2003993" cy="2003993"/>
          </a:xfrm>
          <a:prstGeom prst="roundRect">
            <a:avLst/>
          </a:prstGeom>
          <a:solidFill>
            <a:srgbClr val="87B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B6A2DEC6-E418-234D-920A-F4F4420CF662}"/>
              </a:ext>
            </a:extLst>
          </p:cNvPr>
          <p:cNvSpPr>
            <a:spLocks noGrp="1"/>
          </p:cNvSpPr>
          <p:nvPr>
            <p:ph type="pic" sz="quarter" idx="10"/>
          </p:nvPr>
        </p:nvSpPr>
        <p:spPr>
          <a:xfrm>
            <a:off x="2069303" y="1686434"/>
            <a:ext cx="1392238" cy="1450975"/>
          </a:xfrm>
        </p:spPr>
        <p:txBody>
          <a:bodyPr/>
          <a:lstStyle/>
          <a:p>
            <a:endParaRPr lang="en-US"/>
          </a:p>
        </p:txBody>
      </p:sp>
      <p:sp>
        <p:nvSpPr>
          <p:cNvPr id="19" name="Picture Placeholder 11">
            <a:extLst>
              <a:ext uri="{FF2B5EF4-FFF2-40B4-BE49-F238E27FC236}">
                <a16:creationId xmlns:a16="http://schemas.microsoft.com/office/drawing/2014/main" id="{8B8B68D7-68C6-914A-B5B1-550DCF05CFAE}"/>
              </a:ext>
            </a:extLst>
          </p:cNvPr>
          <p:cNvSpPr>
            <a:spLocks noGrp="1"/>
          </p:cNvSpPr>
          <p:nvPr>
            <p:ph type="pic" sz="quarter" idx="12"/>
          </p:nvPr>
        </p:nvSpPr>
        <p:spPr>
          <a:xfrm>
            <a:off x="5476081" y="1686434"/>
            <a:ext cx="1392238" cy="1450975"/>
          </a:xfrm>
        </p:spPr>
        <p:txBody>
          <a:bodyPr/>
          <a:lstStyle/>
          <a:p>
            <a:endParaRPr lang="en-US"/>
          </a:p>
        </p:txBody>
      </p:sp>
      <p:sp>
        <p:nvSpPr>
          <p:cNvPr id="22" name="Rounded Rectangle 21">
            <a:extLst>
              <a:ext uri="{FF2B5EF4-FFF2-40B4-BE49-F238E27FC236}">
                <a16:creationId xmlns:a16="http://schemas.microsoft.com/office/drawing/2014/main" id="{5C241975-9179-DB4A-96DA-E3D9E3DAD123}"/>
              </a:ext>
            </a:extLst>
          </p:cNvPr>
          <p:cNvSpPr/>
          <p:nvPr userDrawn="1"/>
        </p:nvSpPr>
        <p:spPr>
          <a:xfrm>
            <a:off x="8576983" y="1409924"/>
            <a:ext cx="2003993" cy="2003993"/>
          </a:xfrm>
          <a:prstGeom prst="roundRect">
            <a:avLst/>
          </a:prstGeom>
          <a:solidFill>
            <a:srgbClr val="01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1">
            <a:extLst>
              <a:ext uri="{FF2B5EF4-FFF2-40B4-BE49-F238E27FC236}">
                <a16:creationId xmlns:a16="http://schemas.microsoft.com/office/drawing/2014/main" id="{12278149-2489-A842-9FA2-3FC2BA4071E8}"/>
              </a:ext>
            </a:extLst>
          </p:cNvPr>
          <p:cNvSpPr>
            <a:spLocks noGrp="1"/>
          </p:cNvSpPr>
          <p:nvPr>
            <p:ph type="pic" sz="quarter" idx="15"/>
          </p:nvPr>
        </p:nvSpPr>
        <p:spPr>
          <a:xfrm>
            <a:off x="8882860" y="1686434"/>
            <a:ext cx="1392238" cy="1450975"/>
          </a:xfrm>
        </p:spPr>
        <p:txBody>
          <a:bodyPr/>
          <a:lstStyle/>
          <a:p>
            <a:endParaRPr lang="en-US"/>
          </a:p>
        </p:txBody>
      </p:sp>
      <p:pic>
        <p:nvPicPr>
          <p:cNvPr id="24" name="Picture 23">
            <a:extLst>
              <a:ext uri="{FF2B5EF4-FFF2-40B4-BE49-F238E27FC236}">
                <a16:creationId xmlns:a16="http://schemas.microsoft.com/office/drawing/2014/main" id="{A9552AB4-3DF2-E746-A29F-40B8C67BF031}"/>
              </a:ext>
            </a:extLst>
          </p:cNvPr>
          <p:cNvPicPr>
            <a:picLocks noChangeAspect="1"/>
          </p:cNvPicPr>
          <p:nvPr userDrawn="1"/>
        </p:nvPicPr>
        <p:blipFill rotWithShape="1">
          <a:blip r:embed="rId2" cstate="screen">
            <a:alphaModFix amt="31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b="67717"/>
          <a:stretch/>
        </p:blipFill>
        <p:spPr>
          <a:xfrm>
            <a:off x="0" y="6080449"/>
            <a:ext cx="12192000" cy="805563"/>
          </a:xfrm>
          <a:prstGeom prst="rect">
            <a:avLst/>
          </a:prstGeom>
        </p:spPr>
      </p:pic>
    </p:spTree>
    <p:extLst>
      <p:ext uri="{BB962C8B-B14F-4D97-AF65-F5344CB8AC3E}">
        <p14:creationId xmlns:p14="http://schemas.microsoft.com/office/powerpoint/2010/main" val="286438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Talking Point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EAEE2A-68CF-EE4A-956E-9B6ABC69AD37}"/>
              </a:ext>
            </a:extLst>
          </p:cNvPr>
          <p:cNvPicPr>
            <a:picLocks noChangeAspect="1"/>
          </p:cNvPicPr>
          <p:nvPr userDrawn="1"/>
        </p:nvPicPr>
        <p:blipFill rotWithShape="1">
          <a:blip r:embed="rId2" cstate="screen">
            <a:alphaModFix amt="31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b="67717"/>
          <a:stretch/>
        </p:blipFill>
        <p:spPr>
          <a:xfrm>
            <a:off x="0" y="6080449"/>
            <a:ext cx="12192000" cy="805563"/>
          </a:xfrm>
          <a:prstGeom prst="rect">
            <a:avLst/>
          </a:prstGeom>
        </p:spPr>
      </p:pic>
      <p:sp>
        <p:nvSpPr>
          <p:cNvPr id="15" name="Text Placeholder 2">
            <a:extLst>
              <a:ext uri="{FF2B5EF4-FFF2-40B4-BE49-F238E27FC236}">
                <a16:creationId xmlns:a16="http://schemas.microsoft.com/office/drawing/2014/main" id="{9E776086-BA7A-0643-B0E9-5DB3451FF1FC}"/>
              </a:ext>
            </a:extLst>
          </p:cNvPr>
          <p:cNvSpPr>
            <a:spLocks noGrp="1"/>
          </p:cNvSpPr>
          <p:nvPr>
            <p:ph type="body" idx="1"/>
          </p:nvPr>
        </p:nvSpPr>
        <p:spPr>
          <a:xfrm>
            <a:off x="823116" y="36322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Rounded Rectangle 24">
            <a:extLst>
              <a:ext uri="{FF2B5EF4-FFF2-40B4-BE49-F238E27FC236}">
                <a16:creationId xmlns:a16="http://schemas.microsoft.com/office/drawing/2014/main" id="{E990F361-C99D-A54F-8D9A-8D75871E31CB}"/>
              </a:ext>
            </a:extLst>
          </p:cNvPr>
          <p:cNvSpPr/>
          <p:nvPr userDrawn="1"/>
        </p:nvSpPr>
        <p:spPr>
          <a:xfrm>
            <a:off x="1026826" y="1409924"/>
            <a:ext cx="2003993" cy="2003993"/>
          </a:xfrm>
          <a:prstGeom prst="roundRect">
            <a:avLst/>
          </a:prstGeom>
          <a:solidFill>
            <a:srgbClr val="007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11">
            <a:extLst>
              <a:ext uri="{FF2B5EF4-FFF2-40B4-BE49-F238E27FC236}">
                <a16:creationId xmlns:a16="http://schemas.microsoft.com/office/drawing/2014/main" id="{00BE1FEB-4879-9A47-A914-2B428097E2ED}"/>
              </a:ext>
            </a:extLst>
          </p:cNvPr>
          <p:cNvSpPr>
            <a:spLocks noGrp="1"/>
          </p:cNvSpPr>
          <p:nvPr>
            <p:ph type="pic" sz="quarter" idx="10"/>
          </p:nvPr>
        </p:nvSpPr>
        <p:spPr>
          <a:xfrm>
            <a:off x="1332703" y="1686434"/>
            <a:ext cx="1392238" cy="1450975"/>
          </a:xfrm>
        </p:spPr>
        <p:txBody>
          <a:bodyPr/>
          <a:lstStyle/>
          <a:p>
            <a:endParaRPr lang="en-US"/>
          </a:p>
        </p:txBody>
      </p:sp>
      <p:sp>
        <p:nvSpPr>
          <p:cNvPr id="27" name="Text Placeholder 2">
            <a:extLst>
              <a:ext uri="{FF2B5EF4-FFF2-40B4-BE49-F238E27FC236}">
                <a16:creationId xmlns:a16="http://schemas.microsoft.com/office/drawing/2014/main" id="{67AD56FE-2E18-E448-A134-29649FD74ADB}"/>
              </a:ext>
            </a:extLst>
          </p:cNvPr>
          <p:cNvSpPr>
            <a:spLocks noGrp="1"/>
          </p:cNvSpPr>
          <p:nvPr>
            <p:ph type="body" idx="11"/>
          </p:nvPr>
        </p:nvSpPr>
        <p:spPr>
          <a:xfrm>
            <a:off x="3582700" y="36322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8" name="Rounded Rectangle 27">
            <a:extLst>
              <a:ext uri="{FF2B5EF4-FFF2-40B4-BE49-F238E27FC236}">
                <a16:creationId xmlns:a16="http://schemas.microsoft.com/office/drawing/2014/main" id="{140C45B2-5356-CF4D-924B-0F32C84F2A50}"/>
              </a:ext>
            </a:extLst>
          </p:cNvPr>
          <p:cNvSpPr/>
          <p:nvPr userDrawn="1"/>
        </p:nvSpPr>
        <p:spPr>
          <a:xfrm>
            <a:off x="3786410" y="1409924"/>
            <a:ext cx="2003993" cy="2003993"/>
          </a:xfrm>
          <a:prstGeom prst="roundRect">
            <a:avLst/>
          </a:prstGeom>
          <a:solidFill>
            <a:srgbClr val="87B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11">
            <a:extLst>
              <a:ext uri="{FF2B5EF4-FFF2-40B4-BE49-F238E27FC236}">
                <a16:creationId xmlns:a16="http://schemas.microsoft.com/office/drawing/2014/main" id="{6F585477-C045-CB4F-9A59-26836B74F75D}"/>
              </a:ext>
            </a:extLst>
          </p:cNvPr>
          <p:cNvSpPr>
            <a:spLocks noGrp="1"/>
          </p:cNvSpPr>
          <p:nvPr>
            <p:ph type="pic" sz="quarter" idx="12"/>
          </p:nvPr>
        </p:nvSpPr>
        <p:spPr>
          <a:xfrm>
            <a:off x="4092287" y="1686434"/>
            <a:ext cx="1392238" cy="1450975"/>
          </a:xfrm>
        </p:spPr>
        <p:txBody>
          <a:bodyPr/>
          <a:lstStyle/>
          <a:p>
            <a:endParaRPr lang="en-US"/>
          </a:p>
        </p:txBody>
      </p:sp>
      <p:sp>
        <p:nvSpPr>
          <p:cNvPr id="30" name="Text Placeholder 2">
            <a:extLst>
              <a:ext uri="{FF2B5EF4-FFF2-40B4-BE49-F238E27FC236}">
                <a16:creationId xmlns:a16="http://schemas.microsoft.com/office/drawing/2014/main" id="{E804B2E6-7090-FD4E-8B91-65E54B7E902D}"/>
              </a:ext>
            </a:extLst>
          </p:cNvPr>
          <p:cNvSpPr>
            <a:spLocks noGrp="1"/>
          </p:cNvSpPr>
          <p:nvPr>
            <p:ph type="body" idx="13"/>
          </p:nvPr>
        </p:nvSpPr>
        <p:spPr>
          <a:xfrm>
            <a:off x="6299990" y="36322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Rounded Rectangle 30">
            <a:extLst>
              <a:ext uri="{FF2B5EF4-FFF2-40B4-BE49-F238E27FC236}">
                <a16:creationId xmlns:a16="http://schemas.microsoft.com/office/drawing/2014/main" id="{6DE39D10-8694-114D-9CB9-4D58BCEF2201}"/>
              </a:ext>
            </a:extLst>
          </p:cNvPr>
          <p:cNvSpPr/>
          <p:nvPr userDrawn="1"/>
        </p:nvSpPr>
        <p:spPr>
          <a:xfrm>
            <a:off x="6503700" y="1409924"/>
            <a:ext cx="2003993" cy="2003993"/>
          </a:xfrm>
          <a:prstGeom prst="roundRect">
            <a:avLst/>
          </a:prstGeom>
          <a:solidFill>
            <a:srgbClr val="01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11">
            <a:extLst>
              <a:ext uri="{FF2B5EF4-FFF2-40B4-BE49-F238E27FC236}">
                <a16:creationId xmlns:a16="http://schemas.microsoft.com/office/drawing/2014/main" id="{D1F52394-1188-E248-AE96-760F0A78504B}"/>
              </a:ext>
            </a:extLst>
          </p:cNvPr>
          <p:cNvSpPr>
            <a:spLocks noGrp="1"/>
          </p:cNvSpPr>
          <p:nvPr>
            <p:ph type="pic" sz="quarter" idx="14"/>
          </p:nvPr>
        </p:nvSpPr>
        <p:spPr>
          <a:xfrm>
            <a:off x="6809577" y="1686434"/>
            <a:ext cx="1392238" cy="1450975"/>
          </a:xfrm>
        </p:spPr>
        <p:txBody>
          <a:bodyPr/>
          <a:lstStyle/>
          <a:p>
            <a:endParaRPr lang="en-US"/>
          </a:p>
        </p:txBody>
      </p:sp>
      <p:sp>
        <p:nvSpPr>
          <p:cNvPr id="33" name="Text Placeholder 2">
            <a:extLst>
              <a:ext uri="{FF2B5EF4-FFF2-40B4-BE49-F238E27FC236}">
                <a16:creationId xmlns:a16="http://schemas.microsoft.com/office/drawing/2014/main" id="{62C2291C-A184-C04D-858C-D07B51C330FF}"/>
              </a:ext>
            </a:extLst>
          </p:cNvPr>
          <p:cNvSpPr>
            <a:spLocks noGrp="1"/>
          </p:cNvSpPr>
          <p:nvPr>
            <p:ph type="body" idx="15"/>
          </p:nvPr>
        </p:nvSpPr>
        <p:spPr>
          <a:xfrm>
            <a:off x="9017280" y="36322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Rounded Rectangle 33">
            <a:extLst>
              <a:ext uri="{FF2B5EF4-FFF2-40B4-BE49-F238E27FC236}">
                <a16:creationId xmlns:a16="http://schemas.microsoft.com/office/drawing/2014/main" id="{29A80FF6-5AED-934D-961E-6979669426C8}"/>
              </a:ext>
            </a:extLst>
          </p:cNvPr>
          <p:cNvSpPr/>
          <p:nvPr userDrawn="1"/>
        </p:nvSpPr>
        <p:spPr>
          <a:xfrm>
            <a:off x="9220990" y="1409924"/>
            <a:ext cx="2003993" cy="2003993"/>
          </a:xfrm>
          <a:prstGeom prst="roundRect">
            <a:avLst/>
          </a:prstGeom>
          <a:solidFill>
            <a:srgbClr val="7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11">
            <a:extLst>
              <a:ext uri="{FF2B5EF4-FFF2-40B4-BE49-F238E27FC236}">
                <a16:creationId xmlns:a16="http://schemas.microsoft.com/office/drawing/2014/main" id="{5A98F9E5-8B9D-F849-8F5A-40AB235D5D0E}"/>
              </a:ext>
            </a:extLst>
          </p:cNvPr>
          <p:cNvSpPr>
            <a:spLocks noGrp="1"/>
          </p:cNvSpPr>
          <p:nvPr>
            <p:ph type="pic" sz="quarter" idx="16"/>
          </p:nvPr>
        </p:nvSpPr>
        <p:spPr>
          <a:xfrm>
            <a:off x="9526867" y="1686434"/>
            <a:ext cx="1392238" cy="1450975"/>
          </a:xfrm>
        </p:spPr>
        <p:txBody>
          <a:bodyPr/>
          <a:lstStyle/>
          <a:p>
            <a:endParaRPr lang="en-US"/>
          </a:p>
        </p:txBody>
      </p:sp>
    </p:spTree>
    <p:extLst>
      <p:ext uri="{BB962C8B-B14F-4D97-AF65-F5344CB8AC3E}">
        <p14:creationId xmlns:p14="http://schemas.microsoft.com/office/powerpoint/2010/main" val="415229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i Subjectst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851482-2774-164E-A3AE-CD78A9BDAC3C}"/>
              </a:ext>
            </a:extLst>
          </p:cNvPr>
          <p:cNvPicPr>
            <a:picLocks noChangeAspect="1"/>
          </p:cNvPicPr>
          <p:nvPr userDrawn="1"/>
        </p:nvPicPr>
        <p:blipFill rotWithShape="1">
          <a:blip r:embed="rId2" cstate="screen">
            <a:alphaModFix amt="86000"/>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rcRect/>
          <a:stretch/>
        </p:blipFill>
        <p:spPr>
          <a:xfrm>
            <a:off x="1" y="0"/>
            <a:ext cx="12191999" cy="6856485"/>
          </a:xfrm>
          <a:prstGeom prst="rect">
            <a:avLst/>
          </a:prstGeom>
        </p:spPr>
      </p:pic>
      <p:sp>
        <p:nvSpPr>
          <p:cNvPr id="9" name="Rectangle 8">
            <a:extLst>
              <a:ext uri="{FF2B5EF4-FFF2-40B4-BE49-F238E27FC236}">
                <a16:creationId xmlns:a16="http://schemas.microsoft.com/office/drawing/2014/main" id="{3EFF5478-8233-A34F-A14B-8420877E9A23}"/>
              </a:ext>
            </a:extLst>
          </p:cNvPr>
          <p:cNvSpPr/>
          <p:nvPr userDrawn="1"/>
        </p:nvSpPr>
        <p:spPr>
          <a:xfrm rot="5400000">
            <a:off x="466821" y="1082580"/>
            <a:ext cx="3765357" cy="4699000"/>
          </a:xfrm>
          <a:prstGeom prst="rect">
            <a:avLst/>
          </a:prstGeom>
          <a:gradFill>
            <a:gsLst>
              <a:gs pos="0">
                <a:srgbClr val="005E59">
                  <a:alpha val="79000"/>
                </a:srgbClr>
              </a:gs>
              <a:gs pos="49000">
                <a:srgbClr val="007770">
                  <a:alpha val="70000"/>
                </a:srgbClr>
              </a:gs>
              <a:gs pos="100000">
                <a:srgbClr val="87BF3B">
                  <a:alpha val="89852"/>
                </a:srgb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379153" y="1993410"/>
            <a:ext cx="3557847" cy="2869664"/>
          </a:xfrm>
        </p:spPr>
        <p:txBody>
          <a:bodyPr>
            <a:noAutofit/>
          </a:bodyPr>
          <a:lstStyle>
            <a:lvl1pPr algn="l">
              <a:defRPr sz="4800" b="1">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755553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mp;I Subjectstart">
    <p:spTree>
      <p:nvGrpSpPr>
        <p:cNvPr id="1" name=""/>
        <p:cNvGrpSpPr/>
        <p:nvPr/>
      </p:nvGrpSpPr>
      <p:grpSpPr>
        <a:xfrm>
          <a:off x="0" y="0"/>
          <a:ext cx="0" cy="0"/>
          <a:chOff x="0" y="0"/>
          <a:chExt cx="0" cy="0"/>
        </a:xfrm>
      </p:grpSpPr>
      <p:pic>
        <p:nvPicPr>
          <p:cNvPr id="8" name="Picture 7" descr="Businesspeople lounging together in office">
            <a:extLst>
              <a:ext uri="{FF2B5EF4-FFF2-40B4-BE49-F238E27FC236}">
                <a16:creationId xmlns:a16="http://schemas.microsoft.com/office/drawing/2014/main" id="{9F851482-2774-164E-A3AE-CD78A9BDAC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515"/>
            <a:ext cx="12191999" cy="6856485"/>
          </a:xfrm>
          <a:prstGeom prst="rect">
            <a:avLst/>
          </a:prstGeom>
        </p:spPr>
      </p:pic>
      <p:sp>
        <p:nvSpPr>
          <p:cNvPr id="9" name="Rectangle 8">
            <a:extLst>
              <a:ext uri="{FF2B5EF4-FFF2-40B4-BE49-F238E27FC236}">
                <a16:creationId xmlns:a16="http://schemas.microsoft.com/office/drawing/2014/main" id="{3EFF5478-8233-A34F-A14B-8420877E9A23}"/>
              </a:ext>
            </a:extLst>
          </p:cNvPr>
          <p:cNvSpPr/>
          <p:nvPr userDrawn="1"/>
        </p:nvSpPr>
        <p:spPr>
          <a:xfrm rot="5400000">
            <a:off x="466821" y="1082580"/>
            <a:ext cx="3765357" cy="4699000"/>
          </a:xfrm>
          <a:prstGeom prst="rect">
            <a:avLst/>
          </a:prstGeom>
          <a:gradFill>
            <a:gsLst>
              <a:gs pos="0">
                <a:srgbClr val="005E59">
                  <a:alpha val="79000"/>
                </a:srgbClr>
              </a:gs>
              <a:gs pos="49000">
                <a:srgbClr val="007770">
                  <a:alpha val="70000"/>
                </a:srgbClr>
              </a:gs>
              <a:gs pos="100000">
                <a:srgbClr val="87BF3B">
                  <a:alpha val="89852"/>
                </a:srgb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379153" y="1993410"/>
            <a:ext cx="3557847" cy="2869664"/>
          </a:xfrm>
        </p:spPr>
        <p:txBody>
          <a:bodyPr>
            <a:noAutofit/>
          </a:bodyPr>
          <a:lstStyle>
            <a:lvl1pPr algn="l">
              <a:defRPr sz="4800" b="1">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16868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verview">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1E2F667E-4B21-274F-950A-5F37CF26E9C9}"/>
              </a:ext>
            </a:extLst>
          </p:cNvPr>
          <p:cNvSpPr/>
          <p:nvPr userDrawn="1"/>
        </p:nvSpPr>
        <p:spPr>
          <a:xfrm>
            <a:off x="308717" y="1844796"/>
            <a:ext cx="4694116" cy="4694116"/>
          </a:xfrm>
          <a:prstGeom prst="roundRect">
            <a:avLst/>
          </a:prstGeom>
          <a:gradFill>
            <a:gsLst>
              <a:gs pos="0">
                <a:srgbClr val="005E59">
                  <a:alpha val="79000"/>
                </a:srgbClr>
              </a:gs>
              <a:gs pos="49000">
                <a:srgbClr val="007770">
                  <a:alpha val="70000"/>
                </a:srgbClr>
              </a:gs>
              <a:gs pos="100000">
                <a:srgbClr val="87BF3B">
                  <a:alpha val="89852"/>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974391" y="2215978"/>
            <a:ext cx="3416377" cy="3941221"/>
          </a:xfrm>
        </p:spPr>
        <p:txBody>
          <a:bodyPr/>
          <a:lstStyle/>
          <a:p>
            <a:endParaRPr lang="en-US" dirty="0"/>
          </a:p>
        </p:txBody>
      </p:sp>
      <p:sp>
        <p:nvSpPr>
          <p:cNvPr id="10" name="Title 1">
            <a:extLst>
              <a:ext uri="{FF2B5EF4-FFF2-40B4-BE49-F238E27FC236}">
                <a16:creationId xmlns:a16="http://schemas.microsoft.com/office/drawing/2014/main" id="{0FF076C8-DE97-4545-8589-731340CF9001}"/>
              </a:ext>
            </a:extLst>
          </p:cNvPr>
          <p:cNvSpPr>
            <a:spLocks noGrp="1"/>
          </p:cNvSpPr>
          <p:nvPr>
            <p:ph type="title" hasCustomPrompt="1"/>
          </p:nvPr>
        </p:nvSpPr>
        <p:spPr>
          <a:xfrm>
            <a:off x="796589" y="351396"/>
            <a:ext cx="8195274" cy="1325563"/>
          </a:xfrm>
        </p:spPr>
        <p:txBody>
          <a:bodyPr/>
          <a:lstStyle>
            <a:lvl1pPr algn="l">
              <a:defRPr/>
            </a:lvl1pPr>
          </a:lstStyle>
          <a:p>
            <a:r>
              <a:rPr lang="en-US" dirty="0"/>
              <a:t>Project Overview</a:t>
            </a:r>
          </a:p>
        </p:txBody>
      </p:sp>
      <p:sp>
        <p:nvSpPr>
          <p:cNvPr id="11" name="Title 1">
            <a:extLst>
              <a:ext uri="{FF2B5EF4-FFF2-40B4-BE49-F238E27FC236}">
                <a16:creationId xmlns:a16="http://schemas.microsoft.com/office/drawing/2014/main" id="{7F27FE9E-59F1-CC49-81CA-A9743908C54B}"/>
              </a:ext>
            </a:extLst>
          </p:cNvPr>
          <p:cNvSpPr txBox="1">
            <a:spLocks/>
          </p:cNvSpPr>
          <p:nvPr userDrawn="1"/>
        </p:nvSpPr>
        <p:spPr>
          <a:xfrm>
            <a:off x="5328458" y="1433567"/>
            <a:ext cx="5676900" cy="6748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b="0" dirty="0"/>
              <a:t>Objective</a:t>
            </a:r>
          </a:p>
        </p:txBody>
      </p:sp>
      <p:sp>
        <p:nvSpPr>
          <p:cNvPr id="13" name="Text Placeholder 3">
            <a:extLst>
              <a:ext uri="{FF2B5EF4-FFF2-40B4-BE49-F238E27FC236}">
                <a16:creationId xmlns:a16="http://schemas.microsoft.com/office/drawing/2014/main" id="{EF344605-0DC1-5347-9A0E-8ED716149840}"/>
              </a:ext>
            </a:extLst>
          </p:cNvPr>
          <p:cNvSpPr>
            <a:spLocks noGrp="1"/>
          </p:cNvSpPr>
          <p:nvPr>
            <p:ph type="body" sz="half" idx="2"/>
          </p:nvPr>
        </p:nvSpPr>
        <p:spPr>
          <a:xfrm>
            <a:off x="5328458" y="2108426"/>
            <a:ext cx="5676900" cy="94207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Title 1">
            <a:extLst>
              <a:ext uri="{FF2B5EF4-FFF2-40B4-BE49-F238E27FC236}">
                <a16:creationId xmlns:a16="http://schemas.microsoft.com/office/drawing/2014/main" id="{134AB459-465E-FE49-A7BF-A5DDB0E7D5D7}"/>
              </a:ext>
            </a:extLst>
          </p:cNvPr>
          <p:cNvSpPr txBox="1">
            <a:spLocks/>
          </p:cNvSpPr>
          <p:nvPr userDrawn="1"/>
        </p:nvSpPr>
        <p:spPr>
          <a:xfrm>
            <a:off x="5328458" y="3091570"/>
            <a:ext cx="5676900" cy="6748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b="0" dirty="0"/>
              <a:t>Strategy</a:t>
            </a:r>
          </a:p>
        </p:txBody>
      </p:sp>
      <p:sp>
        <p:nvSpPr>
          <p:cNvPr id="21" name="Text Placeholder 3">
            <a:extLst>
              <a:ext uri="{FF2B5EF4-FFF2-40B4-BE49-F238E27FC236}">
                <a16:creationId xmlns:a16="http://schemas.microsoft.com/office/drawing/2014/main" id="{3B2E4A9C-976C-B948-B361-73FD994792A7}"/>
              </a:ext>
            </a:extLst>
          </p:cNvPr>
          <p:cNvSpPr>
            <a:spLocks noGrp="1"/>
          </p:cNvSpPr>
          <p:nvPr>
            <p:ph type="body" sz="half" idx="11"/>
          </p:nvPr>
        </p:nvSpPr>
        <p:spPr>
          <a:xfrm>
            <a:off x="5328458" y="3766429"/>
            <a:ext cx="5676900" cy="94207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itle 1">
            <a:extLst>
              <a:ext uri="{FF2B5EF4-FFF2-40B4-BE49-F238E27FC236}">
                <a16:creationId xmlns:a16="http://schemas.microsoft.com/office/drawing/2014/main" id="{F595F968-35E8-E14C-ABC3-2DD387BCC9FF}"/>
              </a:ext>
            </a:extLst>
          </p:cNvPr>
          <p:cNvSpPr txBox="1">
            <a:spLocks/>
          </p:cNvSpPr>
          <p:nvPr userDrawn="1"/>
        </p:nvSpPr>
        <p:spPr>
          <a:xfrm>
            <a:off x="5328458" y="4749574"/>
            <a:ext cx="5676900" cy="6748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b="0" dirty="0"/>
              <a:t>Key Points</a:t>
            </a:r>
          </a:p>
        </p:txBody>
      </p:sp>
      <p:sp>
        <p:nvSpPr>
          <p:cNvPr id="23" name="Text Placeholder 3">
            <a:extLst>
              <a:ext uri="{FF2B5EF4-FFF2-40B4-BE49-F238E27FC236}">
                <a16:creationId xmlns:a16="http://schemas.microsoft.com/office/drawing/2014/main" id="{DB647DD0-B5F6-A447-BF8A-F0F1D55C0F35}"/>
              </a:ext>
            </a:extLst>
          </p:cNvPr>
          <p:cNvSpPr>
            <a:spLocks noGrp="1"/>
          </p:cNvSpPr>
          <p:nvPr>
            <p:ph type="body" sz="half" idx="12"/>
          </p:nvPr>
        </p:nvSpPr>
        <p:spPr>
          <a:xfrm>
            <a:off x="5328458" y="5424433"/>
            <a:ext cx="5676900" cy="94207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862835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Rectangle 13">
            <a:extLst>
              <a:ext uri="{FF2B5EF4-FFF2-40B4-BE49-F238E27FC236}">
                <a16:creationId xmlns:a16="http://schemas.microsoft.com/office/drawing/2014/main" id="{522C85B1-0F1E-C34E-AD87-885E268A3FAA}"/>
              </a:ext>
            </a:extLst>
          </p:cNvPr>
          <p:cNvSpPr>
            <a:spLocks noChangeArrowheads="1"/>
          </p:cNvSpPr>
          <p:nvPr userDrawn="1"/>
        </p:nvSpPr>
        <p:spPr bwMode="auto">
          <a:xfrm>
            <a:off x="1412431" y="4018412"/>
            <a:ext cx="9349232" cy="160337"/>
          </a:xfrm>
          <a:prstGeom prst="rect">
            <a:avLst/>
          </a:prstGeom>
          <a:solidFill>
            <a:schemeClr val="bg1">
              <a:lumMod val="75000"/>
            </a:schemeClr>
          </a:solidFill>
          <a:ln>
            <a:noFill/>
          </a:ln>
        </p:spPr>
        <p:txBody>
          <a:bodyPr/>
          <a:lstStyle/>
          <a:p>
            <a:pPr eaLnBrk="1" fontAlgn="auto" hangingPunct="1">
              <a:spcBef>
                <a:spcPts val="0"/>
              </a:spcBef>
              <a:spcAft>
                <a:spcPts val="0"/>
              </a:spcAft>
              <a:defRPr/>
            </a:pPr>
            <a:endParaRPr lang="ru-RU">
              <a:latin typeface="+mn-lt"/>
            </a:endParaRPr>
          </a:p>
        </p:txBody>
      </p:sp>
      <p:grpSp>
        <p:nvGrpSpPr>
          <p:cNvPr id="18" name="Group 17">
            <a:extLst>
              <a:ext uri="{FF2B5EF4-FFF2-40B4-BE49-F238E27FC236}">
                <a16:creationId xmlns:a16="http://schemas.microsoft.com/office/drawing/2014/main" id="{0738D88E-A37A-7D49-8179-0A6FD6BA4CDE}"/>
              </a:ext>
            </a:extLst>
          </p:cNvPr>
          <p:cNvGrpSpPr>
            <a:grpSpLocks/>
          </p:cNvGrpSpPr>
          <p:nvPr userDrawn="1"/>
        </p:nvGrpSpPr>
        <p:grpSpPr bwMode="auto">
          <a:xfrm>
            <a:off x="2445718" y="2608566"/>
            <a:ext cx="833437" cy="1331516"/>
            <a:chOff x="957263" y="3938984"/>
            <a:chExt cx="833437" cy="1331517"/>
          </a:xfrm>
          <a:solidFill>
            <a:srgbClr val="007770"/>
          </a:solidFill>
        </p:grpSpPr>
        <p:sp>
          <p:nvSpPr>
            <p:cNvPr id="19" name="Oval 21">
              <a:extLst>
                <a:ext uri="{FF2B5EF4-FFF2-40B4-BE49-F238E27FC236}">
                  <a16:creationId xmlns:a16="http://schemas.microsoft.com/office/drawing/2014/main" id="{45FD8F93-C5B3-9542-8CC8-F1F56420DFC3}"/>
                </a:ext>
              </a:extLst>
            </p:cNvPr>
            <p:cNvSpPr>
              <a:spLocks noChangeArrowheads="1"/>
            </p:cNvSpPr>
            <p:nvPr/>
          </p:nvSpPr>
          <p:spPr bwMode="auto">
            <a:xfrm>
              <a:off x="1295400" y="5110164"/>
              <a:ext cx="157163" cy="160337"/>
            </a:xfrm>
            <a:prstGeom prst="ellipse">
              <a:avLst/>
            </a:prstGeom>
            <a:grpFill/>
            <a:ln>
              <a:noFill/>
            </a:ln>
          </p:spPr>
          <p:txBody>
            <a:bodyPr/>
            <a:lstStyle/>
            <a:p>
              <a:pPr eaLnBrk="1" fontAlgn="auto" hangingPunct="1">
                <a:spcBef>
                  <a:spcPts val="0"/>
                </a:spcBef>
                <a:spcAft>
                  <a:spcPts val="0"/>
                </a:spcAft>
                <a:defRPr/>
              </a:pPr>
              <a:endParaRPr lang="ru-RU">
                <a:solidFill>
                  <a:srgbClr val="007770"/>
                </a:solidFill>
                <a:latin typeface="+mn-lt"/>
              </a:endParaRPr>
            </a:p>
          </p:txBody>
        </p:sp>
        <p:sp>
          <p:nvSpPr>
            <p:cNvPr id="20" name="Oval 22">
              <a:extLst>
                <a:ext uri="{FF2B5EF4-FFF2-40B4-BE49-F238E27FC236}">
                  <a16:creationId xmlns:a16="http://schemas.microsoft.com/office/drawing/2014/main" id="{AC76406C-B19F-FD48-A086-290D8BF79B44}"/>
                </a:ext>
              </a:extLst>
            </p:cNvPr>
            <p:cNvSpPr>
              <a:spLocks noChangeArrowheads="1"/>
            </p:cNvSpPr>
            <p:nvPr/>
          </p:nvSpPr>
          <p:spPr bwMode="auto">
            <a:xfrm>
              <a:off x="957263" y="3938984"/>
              <a:ext cx="833437" cy="833437"/>
            </a:xfrm>
            <a:prstGeom prst="ellipse">
              <a:avLst/>
            </a:prstGeom>
            <a:grpFill/>
            <a:ln>
              <a:noFill/>
            </a:ln>
          </p:spPr>
          <p:txBody>
            <a:bodyPr/>
            <a:lstStyle/>
            <a:p>
              <a:pPr eaLnBrk="1" fontAlgn="auto" hangingPunct="1">
                <a:spcBef>
                  <a:spcPts val="0"/>
                </a:spcBef>
                <a:spcAft>
                  <a:spcPts val="0"/>
                </a:spcAft>
                <a:defRPr/>
              </a:pPr>
              <a:endParaRPr lang="ru-RU">
                <a:solidFill>
                  <a:srgbClr val="007770"/>
                </a:solidFill>
                <a:latin typeface="+mn-lt"/>
              </a:endParaRPr>
            </a:p>
          </p:txBody>
        </p:sp>
        <p:sp>
          <p:nvSpPr>
            <p:cNvPr id="21" name="Line 23">
              <a:extLst>
                <a:ext uri="{FF2B5EF4-FFF2-40B4-BE49-F238E27FC236}">
                  <a16:creationId xmlns:a16="http://schemas.microsoft.com/office/drawing/2014/main" id="{F0C2BEC9-A5E9-E344-95A6-469074A64830}"/>
                </a:ext>
              </a:extLst>
            </p:cNvPr>
            <p:cNvSpPr>
              <a:spLocks noChangeShapeType="1"/>
            </p:cNvSpPr>
            <p:nvPr/>
          </p:nvSpPr>
          <p:spPr bwMode="auto">
            <a:xfrm flipH="1" flipV="1">
              <a:off x="1374005" y="4737296"/>
              <a:ext cx="2358" cy="452242"/>
            </a:xfrm>
            <a:prstGeom prst="line">
              <a:avLst/>
            </a:prstGeom>
            <a:grpFill/>
            <a:ln w="30163" cap="flat">
              <a:solidFill>
                <a:schemeClr val="accent3"/>
              </a:solidFill>
              <a:prstDash val="solid"/>
              <a:miter lim="800000"/>
              <a:headEnd/>
              <a:tailEnd/>
            </a:ln>
          </p:spPr>
          <p:txBody>
            <a:bodyPr/>
            <a:lstStyle/>
            <a:p>
              <a:pPr eaLnBrk="1" fontAlgn="auto" hangingPunct="1">
                <a:spcBef>
                  <a:spcPts val="0"/>
                </a:spcBef>
                <a:spcAft>
                  <a:spcPts val="0"/>
                </a:spcAft>
                <a:defRPr/>
              </a:pPr>
              <a:endParaRPr lang="ru-RU">
                <a:solidFill>
                  <a:srgbClr val="007770"/>
                </a:solidFill>
                <a:latin typeface="+mn-lt"/>
              </a:endParaRPr>
            </a:p>
          </p:txBody>
        </p:sp>
      </p:grpSp>
      <p:sp>
        <p:nvSpPr>
          <p:cNvPr id="76" name="Text Placeholder 3">
            <a:extLst>
              <a:ext uri="{FF2B5EF4-FFF2-40B4-BE49-F238E27FC236}">
                <a16:creationId xmlns:a16="http://schemas.microsoft.com/office/drawing/2014/main" id="{053B09C0-DD00-5743-A77C-4300883D03FD}"/>
              </a:ext>
            </a:extLst>
          </p:cNvPr>
          <p:cNvSpPr>
            <a:spLocks noGrp="1"/>
          </p:cNvSpPr>
          <p:nvPr>
            <p:ph type="body" sz="half" idx="2"/>
          </p:nvPr>
        </p:nvSpPr>
        <p:spPr>
          <a:xfrm>
            <a:off x="1450531" y="2094784"/>
            <a:ext cx="2823811" cy="514143"/>
          </a:xfrm>
        </p:spPr>
        <p:txBody>
          <a:bodyPr>
            <a:norm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104" name="Group 103">
            <a:extLst>
              <a:ext uri="{FF2B5EF4-FFF2-40B4-BE49-F238E27FC236}">
                <a16:creationId xmlns:a16="http://schemas.microsoft.com/office/drawing/2014/main" id="{A9AB4FA6-34D5-9A4B-AACB-8C0388D6CB18}"/>
              </a:ext>
            </a:extLst>
          </p:cNvPr>
          <p:cNvGrpSpPr>
            <a:grpSpLocks/>
          </p:cNvGrpSpPr>
          <p:nvPr userDrawn="1"/>
        </p:nvGrpSpPr>
        <p:grpSpPr bwMode="auto">
          <a:xfrm>
            <a:off x="5646118" y="2608566"/>
            <a:ext cx="833437" cy="1331516"/>
            <a:chOff x="957263" y="3938984"/>
            <a:chExt cx="833437" cy="1331517"/>
          </a:xfrm>
          <a:solidFill>
            <a:srgbClr val="87BF3B"/>
          </a:solidFill>
        </p:grpSpPr>
        <p:sp>
          <p:nvSpPr>
            <p:cNvPr id="105" name="Oval 21">
              <a:extLst>
                <a:ext uri="{FF2B5EF4-FFF2-40B4-BE49-F238E27FC236}">
                  <a16:creationId xmlns:a16="http://schemas.microsoft.com/office/drawing/2014/main" id="{4A400773-7188-9440-A7A0-35B9F53E7E2B}"/>
                </a:ext>
              </a:extLst>
            </p:cNvPr>
            <p:cNvSpPr>
              <a:spLocks noChangeArrowheads="1"/>
            </p:cNvSpPr>
            <p:nvPr/>
          </p:nvSpPr>
          <p:spPr bwMode="auto">
            <a:xfrm>
              <a:off x="1295400" y="5110164"/>
              <a:ext cx="157163" cy="160337"/>
            </a:xfrm>
            <a:prstGeom prst="ellipse">
              <a:avLst/>
            </a:prstGeom>
            <a:grpFill/>
            <a:ln>
              <a:noFill/>
            </a:ln>
          </p:spPr>
          <p:txBody>
            <a:bodyPr/>
            <a:lstStyle/>
            <a:p>
              <a:pPr eaLnBrk="1" fontAlgn="auto" hangingPunct="1">
                <a:spcBef>
                  <a:spcPts val="0"/>
                </a:spcBef>
                <a:spcAft>
                  <a:spcPts val="0"/>
                </a:spcAft>
                <a:defRPr/>
              </a:pPr>
              <a:endParaRPr lang="ru-RU">
                <a:solidFill>
                  <a:srgbClr val="87BF3B"/>
                </a:solidFill>
                <a:latin typeface="+mn-lt"/>
              </a:endParaRPr>
            </a:p>
          </p:txBody>
        </p:sp>
        <p:sp>
          <p:nvSpPr>
            <p:cNvPr id="106" name="Oval 22">
              <a:extLst>
                <a:ext uri="{FF2B5EF4-FFF2-40B4-BE49-F238E27FC236}">
                  <a16:creationId xmlns:a16="http://schemas.microsoft.com/office/drawing/2014/main" id="{6041EEEC-2E1B-7A47-B865-41F71162C0FE}"/>
                </a:ext>
              </a:extLst>
            </p:cNvPr>
            <p:cNvSpPr>
              <a:spLocks noChangeArrowheads="1"/>
            </p:cNvSpPr>
            <p:nvPr/>
          </p:nvSpPr>
          <p:spPr bwMode="auto">
            <a:xfrm>
              <a:off x="957263" y="3938984"/>
              <a:ext cx="833437" cy="833437"/>
            </a:xfrm>
            <a:prstGeom prst="ellipse">
              <a:avLst/>
            </a:prstGeom>
            <a:grpFill/>
            <a:ln>
              <a:noFill/>
            </a:ln>
          </p:spPr>
          <p:txBody>
            <a:bodyPr/>
            <a:lstStyle/>
            <a:p>
              <a:pPr eaLnBrk="1" fontAlgn="auto" hangingPunct="1">
                <a:spcBef>
                  <a:spcPts val="0"/>
                </a:spcBef>
                <a:spcAft>
                  <a:spcPts val="0"/>
                </a:spcAft>
                <a:defRPr/>
              </a:pPr>
              <a:endParaRPr lang="ru-RU">
                <a:solidFill>
                  <a:srgbClr val="87BF3B"/>
                </a:solidFill>
                <a:latin typeface="+mn-lt"/>
              </a:endParaRPr>
            </a:p>
          </p:txBody>
        </p:sp>
        <p:sp>
          <p:nvSpPr>
            <p:cNvPr id="107" name="Line 23">
              <a:extLst>
                <a:ext uri="{FF2B5EF4-FFF2-40B4-BE49-F238E27FC236}">
                  <a16:creationId xmlns:a16="http://schemas.microsoft.com/office/drawing/2014/main" id="{D351A036-34F8-9A48-AB27-94ABAA6B5D8A}"/>
                </a:ext>
              </a:extLst>
            </p:cNvPr>
            <p:cNvSpPr>
              <a:spLocks noChangeShapeType="1"/>
            </p:cNvSpPr>
            <p:nvPr/>
          </p:nvSpPr>
          <p:spPr bwMode="auto">
            <a:xfrm flipH="1" flipV="1">
              <a:off x="1372802" y="4737296"/>
              <a:ext cx="2358" cy="452242"/>
            </a:xfrm>
            <a:prstGeom prst="line">
              <a:avLst/>
            </a:prstGeom>
            <a:grpFill/>
            <a:ln w="30163" cap="flat">
              <a:solidFill>
                <a:srgbClr val="87BF3B"/>
              </a:solidFill>
              <a:prstDash val="solid"/>
              <a:miter lim="800000"/>
              <a:headEnd/>
              <a:tailEnd/>
            </a:ln>
          </p:spPr>
          <p:txBody>
            <a:bodyPr/>
            <a:lstStyle/>
            <a:p>
              <a:pPr eaLnBrk="1" fontAlgn="auto" hangingPunct="1">
                <a:spcBef>
                  <a:spcPts val="0"/>
                </a:spcBef>
                <a:spcAft>
                  <a:spcPts val="0"/>
                </a:spcAft>
                <a:defRPr/>
              </a:pPr>
              <a:endParaRPr lang="ru-RU">
                <a:solidFill>
                  <a:srgbClr val="87BF3B"/>
                </a:solidFill>
                <a:latin typeface="+mn-lt"/>
              </a:endParaRPr>
            </a:p>
          </p:txBody>
        </p:sp>
      </p:grpSp>
      <p:sp>
        <p:nvSpPr>
          <p:cNvPr id="110" name="Text Placeholder 3">
            <a:extLst>
              <a:ext uri="{FF2B5EF4-FFF2-40B4-BE49-F238E27FC236}">
                <a16:creationId xmlns:a16="http://schemas.microsoft.com/office/drawing/2014/main" id="{B62DD923-BA1F-3E47-94E7-2FCF426EC3C9}"/>
              </a:ext>
            </a:extLst>
          </p:cNvPr>
          <p:cNvSpPr>
            <a:spLocks noGrp="1"/>
          </p:cNvSpPr>
          <p:nvPr>
            <p:ph type="body" sz="half" idx="10"/>
          </p:nvPr>
        </p:nvSpPr>
        <p:spPr>
          <a:xfrm>
            <a:off x="4650931" y="2094784"/>
            <a:ext cx="2823811" cy="514143"/>
          </a:xfrm>
        </p:spPr>
        <p:txBody>
          <a:bodyPr>
            <a:norm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111" name="Group 110">
            <a:extLst>
              <a:ext uri="{FF2B5EF4-FFF2-40B4-BE49-F238E27FC236}">
                <a16:creationId xmlns:a16="http://schemas.microsoft.com/office/drawing/2014/main" id="{8D5EF8EF-F4C7-A247-BE26-BA2CAA5E6B37}"/>
              </a:ext>
            </a:extLst>
          </p:cNvPr>
          <p:cNvGrpSpPr>
            <a:grpSpLocks/>
          </p:cNvGrpSpPr>
          <p:nvPr userDrawn="1"/>
        </p:nvGrpSpPr>
        <p:grpSpPr bwMode="auto">
          <a:xfrm>
            <a:off x="8871918" y="2608566"/>
            <a:ext cx="833437" cy="1331516"/>
            <a:chOff x="957263" y="3938984"/>
            <a:chExt cx="833437" cy="1331517"/>
          </a:xfrm>
          <a:solidFill>
            <a:srgbClr val="01739F"/>
          </a:solidFill>
        </p:grpSpPr>
        <p:sp>
          <p:nvSpPr>
            <p:cNvPr id="112" name="Oval 21">
              <a:extLst>
                <a:ext uri="{FF2B5EF4-FFF2-40B4-BE49-F238E27FC236}">
                  <a16:creationId xmlns:a16="http://schemas.microsoft.com/office/drawing/2014/main" id="{C60D998D-05C2-654F-AF2E-695D73A4699A}"/>
                </a:ext>
              </a:extLst>
            </p:cNvPr>
            <p:cNvSpPr>
              <a:spLocks noChangeArrowheads="1"/>
            </p:cNvSpPr>
            <p:nvPr/>
          </p:nvSpPr>
          <p:spPr bwMode="auto">
            <a:xfrm>
              <a:off x="1295400" y="5110164"/>
              <a:ext cx="157163" cy="160337"/>
            </a:xfrm>
            <a:prstGeom prst="ellipse">
              <a:avLst/>
            </a:prstGeom>
            <a:grpFill/>
            <a:ln>
              <a:noFill/>
            </a:ln>
          </p:spPr>
          <p:txBody>
            <a:bodyPr/>
            <a:lstStyle/>
            <a:p>
              <a:pPr eaLnBrk="1" fontAlgn="auto" hangingPunct="1">
                <a:spcBef>
                  <a:spcPts val="0"/>
                </a:spcBef>
                <a:spcAft>
                  <a:spcPts val="0"/>
                </a:spcAft>
                <a:defRPr/>
              </a:pPr>
              <a:endParaRPr lang="ru-RU">
                <a:solidFill>
                  <a:srgbClr val="007770"/>
                </a:solidFill>
                <a:latin typeface="+mn-lt"/>
              </a:endParaRPr>
            </a:p>
          </p:txBody>
        </p:sp>
        <p:sp>
          <p:nvSpPr>
            <p:cNvPr id="113" name="Oval 22">
              <a:extLst>
                <a:ext uri="{FF2B5EF4-FFF2-40B4-BE49-F238E27FC236}">
                  <a16:creationId xmlns:a16="http://schemas.microsoft.com/office/drawing/2014/main" id="{EFFFC2AD-1FB4-0C48-9C6C-213A17DBF791}"/>
                </a:ext>
              </a:extLst>
            </p:cNvPr>
            <p:cNvSpPr>
              <a:spLocks noChangeArrowheads="1"/>
            </p:cNvSpPr>
            <p:nvPr/>
          </p:nvSpPr>
          <p:spPr bwMode="auto">
            <a:xfrm>
              <a:off x="957263" y="3938984"/>
              <a:ext cx="833437" cy="833437"/>
            </a:xfrm>
            <a:prstGeom prst="ellipse">
              <a:avLst/>
            </a:prstGeom>
            <a:grpFill/>
            <a:ln>
              <a:noFill/>
            </a:ln>
          </p:spPr>
          <p:txBody>
            <a:bodyPr/>
            <a:lstStyle/>
            <a:p>
              <a:pPr eaLnBrk="1" fontAlgn="auto" hangingPunct="1">
                <a:spcBef>
                  <a:spcPts val="0"/>
                </a:spcBef>
                <a:spcAft>
                  <a:spcPts val="0"/>
                </a:spcAft>
                <a:defRPr/>
              </a:pPr>
              <a:endParaRPr lang="ru-RU">
                <a:solidFill>
                  <a:srgbClr val="007770"/>
                </a:solidFill>
                <a:latin typeface="+mn-lt"/>
              </a:endParaRPr>
            </a:p>
          </p:txBody>
        </p:sp>
        <p:sp>
          <p:nvSpPr>
            <p:cNvPr id="114" name="Line 23">
              <a:extLst>
                <a:ext uri="{FF2B5EF4-FFF2-40B4-BE49-F238E27FC236}">
                  <a16:creationId xmlns:a16="http://schemas.microsoft.com/office/drawing/2014/main" id="{04F6840B-CA70-6E4E-B759-C5C4CB23EE67}"/>
                </a:ext>
              </a:extLst>
            </p:cNvPr>
            <p:cNvSpPr>
              <a:spLocks noChangeShapeType="1"/>
            </p:cNvSpPr>
            <p:nvPr/>
          </p:nvSpPr>
          <p:spPr bwMode="auto">
            <a:xfrm flipH="1" flipV="1">
              <a:off x="1368755" y="4749038"/>
              <a:ext cx="2358" cy="452242"/>
            </a:xfrm>
            <a:prstGeom prst="line">
              <a:avLst/>
            </a:prstGeom>
            <a:grpFill/>
            <a:ln w="30163" cap="flat">
              <a:solidFill>
                <a:srgbClr val="01739F"/>
              </a:solidFill>
              <a:prstDash val="solid"/>
              <a:miter lim="800000"/>
              <a:headEnd/>
              <a:tailEnd/>
            </a:ln>
          </p:spPr>
          <p:txBody>
            <a:bodyPr/>
            <a:lstStyle/>
            <a:p>
              <a:pPr eaLnBrk="1" fontAlgn="auto" hangingPunct="1">
                <a:spcBef>
                  <a:spcPts val="0"/>
                </a:spcBef>
                <a:spcAft>
                  <a:spcPts val="0"/>
                </a:spcAft>
                <a:defRPr/>
              </a:pPr>
              <a:endParaRPr lang="ru-RU">
                <a:solidFill>
                  <a:srgbClr val="007770"/>
                </a:solidFill>
                <a:latin typeface="+mn-lt"/>
              </a:endParaRPr>
            </a:p>
          </p:txBody>
        </p:sp>
      </p:grpSp>
      <p:sp>
        <p:nvSpPr>
          <p:cNvPr id="117" name="Text Placeholder 3">
            <a:extLst>
              <a:ext uri="{FF2B5EF4-FFF2-40B4-BE49-F238E27FC236}">
                <a16:creationId xmlns:a16="http://schemas.microsoft.com/office/drawing/2014/main" id="{6F27494D-6677-4340-825C-18E07ACECD71}"/>
              </a:ext>
            </a:extLst>
          </p:cNvPr>
          <p:cNvSpPr>
            <a:spLocks noGrp="1"/>
          </p:cNvSpPr>
          <p:nvPr>
            <p:ph type="body" sz="half" idx="11"/>
          </p:nvPr>
        </p:nvSpPr>
        <p:spPr>
          <a:xfrm>
            <a:off x="7876731" y="2094784"/>
            <a:ext cx="2823811" cy="514143"/>
          </a:xfrm>
        </p:spPr>
        <p:txBody>
          <a:bodyPr>
            <a:norm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118" name="Group 117">
            <a:extLst>
              <a:ext uri="{FF2B5EF4-FFF2-40B4-BE49-F238E27FC236}">
                <a16:creationId xmlns:a16="http://schemas.microsoft.com/office/drawing/2014/main" id="{9F986F0F-36DF-BD4C-81FD-473CBDAE389D}"/>
              </a:ext>
            </a:extLst>
          </p:cNvPr>
          <p:cNvGrpSpPr>
            <a:grpSpLocks/>
          </p:cNvGrpSpPr>
          <p:nvPr userDrawn="1"/>
        </p:nvGrpSpPr>
        <p:grpSpPr bwMode="auto">
          <a:xfrm rot="10800000">
            <a:off x="3951875" y="4257663"/>
            <a:ext cx="833437" cy="1331516"/>
            <a:chOff x="957263" y="3938984"/>
            <a:chExt cx="833437" cy="1331517"/>
          </a:xfrm>
          <a:solidFill>
            <a:srgbClr val="71B6E6"/>
          </a:solidFill>
        </p:grpSpPr>
        <p:sp>
          <p:nvSpPr>
            <p:cNvPr id="119" name="Oval 21">
              <a:extLst>
                <a:ext uri="{FF2B5EF4-FFF2-40B4-BE49-F238E27FC236}">
                  <a16:creationId xmlns:a16="http://schemas.microsoft.com/office/drawing/2014/main" id="{E3A519FC-F84C-0045-9B9E-416CE8A07065}"/>
                </a:ext>
              </a:extLst>
            </p:cNvPr>
            <p:cNvSpPr>
              <a:spLocks noChangeArrowheads="1"/>
            </p:cNvSpPr>
            <p:nvPr/>
          </p:nvSpPr>
          <p:spPr bwMode="auto">
            <a:xfrm>
              <a:off x="1295400" y="5110164"/>
              <a:ext cx="157163" cy="160337"/>
            </a:xfrm>
            <a:prstGeom prst="ellipse">
              <a:avLst/>
            </a:prstGeom>
            <a:grpFill/>
            <a:ln>
              <a:noFill/>
            </a:ln>
          </p:spPr>
          <p:txBody>
            <a:bodyPr/>
            <a:lstStyle/>
            <a:p>
              <a:pPr eaLnBrk="1" fontAlgn="auto" hangingPunct="1">
                <a:spcBef>
                  <a:spcPts val="0"/>
                </a:spcBef>
                <a:spcAft>
                  <a:spcPts val="0"/>
                </a:spcAft>
                <a:defRPr/>
              </a:pPr>
              <a:endParaRPr lang="ru-RU">
                <a:solidFill>
                  <a:srgbClr val="007770"/>
                </a:solidFill>
                <a:latin typeface="+mn-lt"/>
              </a:endParaRPr>
            </a:p>
          </p:txBody>
        </p:sp>
        <p:sp>
          <p:nvSpPr>
            <p:cNvPr id="120" name="Oval 22">
              <a:extLst>
                <a:ext uri="{FF2B5EF4-FFF2-40B4-BE49-F238E27FC236}">
                  <a16:creationId xmlns:a16="http://schemas.microsoft.com/office/drawing/2014/main" id="{2F9E7EF1-F2D8-FF4F-AB2A-A7C5BA1B23C5}"/>
                </a:ext>
              </a:extLst>
            </p:cNvPr>
            <p:cNvSpPr>
              <a:spLocks noChangeArrowheads="1"/>
            </p:cNvSpPr>
            <p:nvPr/>
          </p:nvSpPr>
          <p:spPr bwMode="auto">
            <a:xfrm>
              <a:off x="957263" y="3938984"/>
              <a:ext cx="833437" cy="833437"/>
            </a:xfrm>
            <a:prstGeom prst="ellipse">
              <a:avLst/>
            </a:prstGeom>
            <a:grpFill/>
            <a:ln>
              <a:noFill/>
            </a:ln>
          </p:spPr>
          <p:txBody>
            <a:bodyPr/>
            <a:lstStyle/>
            <a:p>
              <a:pPr eaLnBrk="1" fontAlgn="auto" hangingPunct="1">
                <a:spcBef>
                  <a:spcPts val="0"/>
                </a:spcBef>
                <a:spcAft>
                  <a:spcPts val="0"/>
                </a:spcAft>
                <a:defRPr/>
              </a:pPr>
              <a:endParaRPr lang="ru-RU">
                <a:solidFill>
                  <a:srgbClr val="007770"/>
                </a:solidFill>
                <a:latin typeface="+mn-lt"/>
              </a:endParaRPr>
            </a:p>
          </p:txBody>
        </p:sp>
        <p:sp>
          <p:nvSpPr>
            <p:cNvPr id="121" name="Line 23">
              <a:extLst>
                <a:ext uri="{FF2B5EF4-FFF2-40B4-BE49-F238E27FC236}">
                  <a16:creationId xmlns:a16="http://schemas.microsoft.com/office/drawing/2014/main" id="{F0F508A4-A08D-5544-ACDE-020BFE16E3AC}"/>
                </a:ext>
              </a:extLst>
            </p:cNvPr>
            <p:cNvSpPr>
              <a:spLocks noChangeShapeType="1"/>
            </p:cNvSpPr>
            <p:nvPr/>
          </p:nvSpPr>
          <p:spPr bwMode="auto">
            <a:xfrm flipH="1" flipV="1">
              <a:off x="1374005" y="4737296"/>
              <a:ext cx="2358" cy="452242"/>
            </a:xfrm>
            <a:prstGeom prst="line">
              <a:avLst/>
            </a:prstGeom>
            <a:grpFill/>
            <a:ln w="30163" cap="flat">
              <a:solidFill>
                <a:srgbClr val="71B6E6"/>
              </a:solidFill>
              <a:prstDash val="solid"/>
              <a:miter lim="800000"/>
              <a:headEnd/>
              <a:tailEnd/>
            </a:ln>
          </p:spPr>
          <p:txBody>
            <a:bodyPr/>
            <a:lstStyle/>
            <a:p>
              <a:pPr eaLnBrk="1" fontAlgn="auto" hangingPunct="1">
                <a:spcBef>
                  <a:spcPts val="0"/>
                </a:spcBef>
                <a:spcAft>
                  <a:spcPts val="0"/>
                </a:spcAft>
                <a:defRPr/>
              </a:pPr>
              <a:endParaRPr lang="ru-RU">
                <a:solidFill>
                  <a:srgbClr val="007770"/>
                </a:solidFill>
                <a:latin typeface="+mn-lt"/>
              </a:endParaRPr>
            </a:p>
          </p:txBody>
        </p:sp>
      </p:grpSp>
      <p:sp>
        <p:nvSpPr>
          <p:cNvPr id="124" name="Text Placeholder 3">
            <a:extLst>
              <a:ext uri="{FF2B5EF4-FFF2-40B4-BE49-F238E27FC236}">
                <a16:creationId xmlns:a16="http://schemas.microsoft.com/office/drawing/2014/main" id="{1E6B0006-BB5A-6247-B79E-9EB250F1BE0B}"/>
              </a:ext>
            </a:extLst>
          </p:cNvPr>
          <p:cNvSpPr>
            <a:spLocks noGrp="1"/>
          </p:cNvSpPr>
          <p:nvPr>
            <p:ph type="body" sz="half" idx="12"/>
          </p:nvPr>
        </p:nvSpPr>
        <p:spPr>
          <a:xfrm>
            <a:off x="2956688" y="6228841"/>
            <a:ext cx="2823811" cy="674940"/>
          </a:xfrm>
        </p:spPr>
        <p:txBody>
          <a:bodyPr>
            <a:norm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125" name="Group 124">
            <a:extLst>
              <a:ext uri="{FF2B5EF4-FFF2-40B4-BE49-F238E27FC236}">
                <a16:creationId xmlns:a16="http://schemas.microsoft.com/office/drawing/2014/main" id="{47A84355-0A87-0E45-9FD3-DC7D998D2FF9}"/>
              </a:ext>
            </a:extLst>
          </p:cNvPr>
          <p:cNvGrpSpPr>
            <a:grpSpLocks/>
          </p:cNvGrpSpPr>
          <p:nvPr userDrawn="1"/>
        </p:nvGrpSpPr>
        <p:grpSpPr bwMode="auto">
          <a:xfrm rot="10800000">
            <a:off x="7432845" y="4257663"/>
            <a:ext cx="833437" cy="1331516"/>
            <a:chOff x="957263" y="3938984"/>
            <a:chExt cx="833437" cy="1331517"/>
          </a:xfrm>
          <a:solidFill>
            <a:srgbClr val="EE9F2D"/>
          </a:solidFill>
        </p:grpSpPr>
        <p:sp>
          <p:nvSpPr>
            <p:cNvPr id="126" name="Oval 21">
              <a:extLst>
                <a:ext uri="{FF2B5EF4-FFF2-40B4-BE49-F238E27FC236}">
                  <a16:creationId xmlns:a16="http://schemas.microsoft.com/office/drawing/2014/main" id="{72CC5D77-1ECC-284F-A9DE-D89AC2D88529}"/>
                </a:ext>
              </a:extLst>
            </p:cNvPr>
            <p:cNvSpPr>
              <a:spLocks noChangeArrowheads="1"/>
            </p:cNvSpPr>
            <p:nvPr/>
          </p:nvSpPr>
          <p:spPr bwMode="auto">
            <a:xfrm>
              <a:off x="1295400" y="5110164"/>
              <a:ext cx="157163" cy="160337"/>
            </a:xfrm>
            <a:prstGeom prst="ellipse">
              <a:avLst/>
            </a:prstGeom>
            <a:grpFill/>
            <a:ln>
              <a:noFill/>
            </a:ln>
          </p:spPr>
          <p:txBody>
            <a:bodyPr/>
            <a:lstStyle/>
            <a:p>
              <a:pPr eaLnBrk="1" fontAlgn="auto" hangingPunct="1">
                <a:spcBef>
                  <a:spcPts val="0"/>
                </a:spcBef>
                <a:spcAft>
                  <a:spcPts val="0"/>
                </a:spcAft>
                <a:defRPr/>
              </a:pPr>
              <a:endParaRPr lang="ru-RU">
                <a:solidFill>
                  <a:srgbClr val="007770"/>
                </a:solidFill>
                <a:latin typeface="+mn-lt"/>
              </a:endParaRPr>
            </a:p>
          </p:txBody>
        </p:sp>
        <p:sp>
          <p:nvSpPr>
            <p:cNvPr id="127" name="Oval 22">
              <a:extLst>
                <a:ext uri="{FF2B5EF4-FFF2-40B4-BE49-F238E27FC236}">
                  <a16:creationId xmlns:a16="http://schemas.microsoft.com/office/drawing/2014/main" id="{86675D27-D760-6B44-95F6-20C86A6EDA94}"/>
                </a:ext>
              </a:extLst>
            </p:cNvPr>
            <p:cNvSpPr>
              <a:spLocks noChangeArrowheads="1"/>
            </p:cNvSpPr>
            <p:nvPr/>
          </p:nvSpPr>
          <p:spPr bwMode="auto">
            <a:xfrm>
              <a:off x="957263" y="3938984"/>
              <a:ext cx="833437" cy="833437"/>
            </a:xfrm>
            <a:prstGeom prst="ellipse">
              <a:avLst/>
            </a:prstGeom>
            <a:grpFill/>
            <a:ln>
              <a:noFill/>
            </a:ln>
          </p:spPr>
          <p:txBody>
            <a:bodyPr/>
            <a:lstStyle/>
            <a:p>
              <a:pPr eaLnBrk="1" fontAlgn="auto" hangingPunct="1">
                <a:spcBef>
                  <a:spcPts val="0"/>
                </a:spcBef>
                <a:spcAft>
                  <a:spcPts val="0"/>
                </a:spcAft>
                <a:defRPr/>
              </a:pPr>
              <a:endParaRPr lang="ru-RU">
                <a:solidFill>
                  <a:srgbClr val="007770"/>
                </a:solidFill>
                <a:latin typeface="+mn-lt"/>
              </a:endParaRPr>
            </a:p>
          </p:txBody>
        </p:sp>
        <p:sp>
          <p:nvSpPr>
            <p:cNvPr id="128" name="Line 23">
              <a:extLst>
                <a:ext uri="{FF2B5EF4-FFF2-40B4-BE49-F238E27FC236}">
                  <a16:creationId xmlns:a16="http://schemas.microsoft.com/office/drawing/2014/main" id="{65F12E00-F182-FD40-8B0D-A303AA24332A}"/>
                </a:ext>
              </a:extLst>
            </p:cNvPr>
            <p:cNvSpPr>
              <a:spLocks noChangeShapeType="1"/>
            </p:cNvSpPr>
            <p:nvPr/>
          </p:nvSpPr>
          <p:spPr bwMode="auto">
            <a:xfrm flipH="1" flipV="1">
              <a:off x="1374005" y="4737296"/>
              <a:ext cx="2358" cy="452242"/>
            </a:xfrm>
            <a:prstGeom prst="line">
              <a:avLst/>
            </a:prstGeom>
            <a:grpFill/>
            <a:ln w="30163" cap="flat">
              <a:solidFill>
                <a:srgbClr val="EE9F2D"/>
              </a:solidFill>
              <a:prstDash val="solid"/>
              <a:miter lim="800000"/>
              <a:headEnd/>
              <a:tailEnd/>
            </a:ln>
          </p:spPr>
          <p:txBody>
            <a:bodyPr/>
            <a:lstStyle/>
            <a:p>
              <a:pPr eaLnBrk="1" fontAlgn="auto" hangingPunct="1">
                <a:spcBef>
                  <a:spcPts val="0"/>
                </a:spcBef>
                <a:spcAft>
                  <a:spcPts val="0"/>
                </a:spcAft>
                <a:defRPr/>
              </a:pPr>
              <a:endParaRPr lang="ru-RU">
                <a:solidFill>
                  <a:srgbClr val="007770"/>
                </a:solidFill>
                <a:latin typeface="+mn-lt"/>
              </a:endParaRPr>
            </a:p>
          </p:txBody>
        </p:sp>
      </p:grpSp>
      <p:sp>
        <p:nvSpPr>
          <p:cNvPr id="131" name="Text Placeholder 3">
            <a:extLst>
              <a:ext uri="{FF2B5EF4-FFF2-40B4-BE49-F238E27FC236}">
                <a16:creationId xmlns:a16="http://schemas.microsoft.com/office/drawing/2014/main" id="{6BA7FFA7-1CC1-354A-94F6-EF5AD88E15D8}"/>
              </a:ext>
            </a:extLst>
          </p:cNvPr>
          <p:cNvSpPr>
            <a:spLocks noGrp="1"/>
          </p:cNvSpPr>
          <p:nvPr>
            <p:ph type="body" sz="half" idx="13"/>
          </p:nvPr>
        </p:nvSpPr>
        <p:spPr>
          <a:xfrm>
            <a:off x="6437658" y="6228841"/>
            <a:ext cx="2823811" cy="674940"/>
          </a:xfrm>
        </p:spPr>
        <p:txBody>
          <a:bodyPr>
            <a:norm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4" name="Text Placeholder 133">
            <a:extLst>
              <a:ext uri="{FF2B5EF4-FFF2-40B4-BE49-F238E27FC236}">
                <a16:creationId xmlns:a16="http://schemas.microsoft.com/office/drawing/2014/main" id="{64A277B1-1C3E-034B-852B-6907AEBD0DAB}"/>
              </a:ext>
            </a:extLst>
          </p:cNvPr>
          <p:cNvSpPr>
            <a:spLocks noGrp="1"/>
          </p:cNvSpPr>
          <p:nvPr>
            <p:ph type="body" sz="quarter" idx="14"/>
          </p:nvPr>
        </p:nvSpPr>
        <p:spPr>
          <a:xfrm>
            <a:off x="1432236" y="1697845"/>
            <a:ext cx="2886727" cy="396939"/>
          </a:xfrm>
        </p:spPr>
        <p:txBody>
          <a:bodyPr/>
          <a:lstStyle>
            <a:lvl1pPr>
              <a:defRPr b="1">
                <a:solidFill>
                  <a:srgbClr val="007770"/>
                </a:solidFill>
              </a:defRPr>
            </a:lvl1pPr>
          </a:lstStyle>
          <a:p>
            <a:pPr lvl="0"/>
            <a:endParaRPr lang="en-US" dirty="0"/>
          </a:p>
        </p:txBody>
      </p:sp>
      <p:sp>
        <p:nvSpPr>
          <p:cNvPr id="135" name="Text Placeholder 133">
            <a:extLst>
              <a:ext uri="{FF2B5EF4-FFF2-40B4-BE49-F238E27FC236}">
                <a16:creationId xmlns:a16="http://schemas.microsoft.com/office/drawing/2014/main" id="{FFBBF2AD-B7B1-5A4B-BAC1-1B83B87F0EC0}"/>
              </a:ext>
            </a:extLst>
          </p:cNvPr>
          <p:cNvSpPr>
            <a:spLocks noGrp="1"/>
          </p:cNvSpPr>
          <p:nvPr>
            <p:ph type="body" sz="quarter" idx="15"/>
          </p:nvPr>
        </p:nvSpPr>
        <p:spPr>
          <a:xfrm>
            <a:off x="4646923" y="1697845"/>
            <a:ext cx="2886727" cy="396939"/>
          </a:xfrm>
        </p:spPr>
        <p:txBody>
          <a:bodyPr/>
          <a:lstStyle>
            <a:lvl1pPr>
              <a:defRPr b="1">
                <a:solidFill>
                  <a:srgbClr val="87BF3B"/>
                </a:solidFill>
              </a:defRPr>
            </a:lvl1pPr>
          </a:lstStyle>
          <a:p>
            <a:pPr lvl="0"/>
            <a:endParaRPr lang="en-US" dirty="0"/>
          </a:p>
        </p:txBody>
      </p:sp>
      <p:sp>
        <p:nvSpPr>
          <p:cNvPr id="136" name="Text Placeholder 133">
            <a:extLst>
              <a:ext uri="{FF2B5EF4-FFF2-40B4-BE49-F238E27FC236}">
                <a16:creationId xmlns:a16="http://schemas.microsoft.com/office/drawing/2014/main" id="{5D1D4AC7-E37F-AA4B-81E1-8B43A794C0DB}"/>
              </a:ext>
            </a:extLst>
          </p:cNvPr>
          <p:cNvSpPr>
            <a:spLocks noGrp="1"/>
          </p:cNvSpPr>
          <p:nvPr>
            <p:ph type="body" sz="quarter" idx="16"/>
          </p:nvPr>
        </p:nvSpPr>
        <p:spPr>
          <a:xfrm>
            <a:off x="7875898" y="1697845"/>
            <a:ext cx="2886727" cy="396939"/>
          </a:xfrm>
        </p:spPr>
        <p:txBody>
          <a:bodyPr/>
          <a:lstStyle>
            <a:lvl1pPr>
              <a:defRPr b="1">
                <a:solidFill>
                  <a:srgbClr val="01739F"/>
                </a:solidFill>
              </a:defRPr>
            </a:lvl1pPr>
          </a:lstStyle>
          <a:p>
            <a:pPr lvl="0"/>
            <a:endParaRPr lang="en-US" dirty="0"/>
          </a:p>
        </p:txBody>
      </p:sp>
      <p:sp>
        <p:nvSpPr>
          <p:cNvPr id="137" name="Text Placeholder 133">
            <a:extLst>
              <a:ext uri="{FF2B5EF4-FFF2-40B4-BE49-F238E27FC236}">
                <a16:creationId xmlns:a16="http://schemas.microsoft.com/office/drawing/2014/main" id="{529A9CF1-F866-7B4D-811D-7A1E54E9F6FE}"/>
              </a:ext>
            </a:extLst>
          </p:cNvPr>
          <p:cNvSpPr>
            <a:spLocks noGrp="1"/>
          </p:cNvSpPr>
          <p:nvPr>
            <p:ph type="body" sz="quarter" idx="17"/>
          </p:nvPr>
        </p:nvSpPr>
        <p:spPr>
          <a:xfrm>
            <a:off x="2925230" y="5769235"/>
            <a:ext cx="2886727" cy="396939"/>
          </a:xfrm>
        </p:spPr>
        <p:txBody>
          <a:bodyPr/>
          <a:lstStyle>
            <a:lvl1pPr>
              <a:defRPr b="1">
                <a:solidFill>
                  <a:srgbClr val="71B6E6"/>
                </a:solidFill>
              </a:defRPr>
            </a:lvl1pPr>
          </a:lstStyle>
          <a:p>
            <a:pPr lvl="0"/>
            <a:endParaRPr lang="en-US" dirty="0"/>
          </a:p>
        </p:txBody>
      </p:sp>
      <p:sp>
        <p:nvSpPr>
          <p:cNvPr id="138" name="Text Placeholder 133">
            <a:extLst>
              <a:ext uri="{FF2B5EF4-FFF2-40B4-BE49-F238E27FC236}">
                <a16:creationId xmlns:a16="http://schemas.microsoft.com/office/drawing/2014/main" id="{7537602D-728A-6A4C-8423-C0D7D92A7BFE}"/>
              </a:ext>
            </a:extLst>
          </p:cNvPr>
          <p:cNvSpPr>
            <a:spLocks noGrp="1"/>
          </p:cNvSpPr>
          <p:nvPr>
            <p:ph type="body" sz="quarter" idx="18"/>
          </p:nvPr>
        </p:nvSpPr>
        <p:spPr>
          <a:xfrm>
            <a:off x="6406200" y="5769235"/>
            <a:ext cx="2886727" cy="396939"/>
          </a:xfrm>
        </p:spPr>
        <p:txBody>
          <a:bodyPr/>
          <a:lstStyle>
            <a:lvl1pPr>
              <a:defRPr b="1">
                <a:solidFill>
                  <a:srgbClr val="EE9F2D"/>
                </a:solidFill>
              </a:defRPr>
            </a:lvl1pPr>
          </a:lstStyle>
          <a:p>
            <a:pPr lvl="0"/>
            <a:endParaRPr lang="en-US" dirty="0"/>
          </a:p>
        </p:txBody>
      </p:sp>
      <p:sp>
        <p:nvSpPr>
          <p:cNvPr id="139" name="Title 1">
            <a:extLst>
              <a:ext uri="{FF2B5EF4-FFF2-40B4-BE49-F238E27FC236}">
                <a16:creationId xmlns:a16="http://schemas.microsoft.com/office/drawing/2014/main" id="{647683D8-07C6-6D4F-BCBC-34EBF62CB1DC}"/>
              </a:ext>
            </a:extLst>
          </p:cNvPr>
          <p:cNvSpPr>
            <a:spLocks noGrp="1"/>
          </p:cNvSpPr>
          <p:nvPr>
            <p:ph type="title" hasCustomPrompt="1"/>
          </p:nvPr>
        </p:nvSpPr>
        <p:spPr>
          <a:xfrm>
            <a:off x="796589" y="351396"/>
            <a:ext cx="8195274" cy="1325563"/>
          </a:xfrm>
        </p:spPr>
        <p:txBody>
          <a:bodyPr/>
          <a:lstStyle>
            <a:lvl1pPr algn="l">
              <a:defRPr/>
            </a:lvl1pPr>
          </a:lstStyle>
          <a:p>
            <a:r>
              <a:rPr lang="en-US" dirty="0"/>
              <a:t>Project Timeline</a:t>
            </a:r>
          </a:p>
        </p:txBody>
      </p:sp>
    </p:spTree>
    <p:extLst>
      <p:ext uri="{BB962C8B-B14F-4D97-AF65-F5344CB8AC3E}">
        <p14:creationId xmlns:p14="http://schemas.microsoft.com/office/powerpoint/2010/main" val="156687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 presetClass="entr" presetSubtype="1" fill="hold" nodeType="withEffect">
                                  <p:stCondLst>
                                    <p:cond delay="40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ppt_x"/>
                                          </p:val>
                                        </p:tav>
                                        <p:tav tm="100000">
                                          <p:val>
                                            <p:strVal val="#ppt_x"/>
                                          </p:val>
                                        </p:tav>
                                      </p:tavLst>
                                    </p:anim>
                                    <p:anim calcmode="lin" valueType="num">
                                      <p:cBhvr additive="base">
                                        <p:cTn id="11" dur="1000" fill="hold"/>
                                        <p:tgtEl>
                                          <p:spTgt spid="18"/>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400"/>
                                  </p:stCondLst>
                                  <p:childTnLst>
                                    <p:set>
                                      <p:cBhvr>
                                        <p:cTn id="13" dur="1" fill="hold">
                                          <p:stCondLst>
                                            <p:cond delay="0"/>
                                          </p:stCondLst>
                                        </p:cTn>
                                        <p:tgtEl>
                                          <p:spTgt spid="104"/>
                                        </p:tgtEl>
                                        <p:attrNameLst>
                                          <p:attrName>style.visibility</p:attrName>
                                        </p:attrNameLst>
                                      </p:cBhvr>
                                      <p:to>
                                        <p:strVal val="visible"/>
                                      </p:to>
                                    </p:set>
                                    <p:anim calcmode="lin" valueType="num">
                                      <p:cBhvr additive="base">
                                        <p:cTn id="14" dur="1000" fill="hold"/>
                                        <p:tgtEl>
                                          <p:spTgt spid="104"/>
                                        </p:tgtEl>
                                        <p:attrNameLst>
                                          <p:attrName>ppt_x</p:attrName>
                                        </p:attrNameLst>
                                      </p:cBhvr>
                                      <p:tavLst>
                                        <p:tav tm="0">
                                          <p:val>
                                            <p:strVal val="#ppt_x"/>
                                          </p:val>
                                        </p:tav>
                                        <p:tav tm="100000">
                                          <p:val>
                                            <p:strVal val="#ppt_x"/>
                                          </p:val>
                                        </p:tav>
                                      </p:tavLst>
                                    </p:anim>
                                    <p:anim calcmode="lin" valueType="num">
                                      <p:cBhvr additive="base">
                                        <p:cTn id="15" dur="1000" fill="hold"/>
                                        <p:tgtEl>
                                          <p:spTgt spid="104"/>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400"/>
                                  </p:stCondLst>
                                  <p:childTnLst>
                                    <p:set>
                                      <p:cBhvr>
                                        <p:cTn id="17" dur="1" fill="hold">
                                          <p:stCondLst>
                                            <p:cond delay="0"/>
                                          </p:stCondLst>
                                        </p:cTn>
                                        <p:tgtEl>
                                          <p:spTgt spid="111"/>
                                        </p:tgtEl>
                                        <p:attrNameLst>
                                          <p:attrName>style.visibility</p:attrName>
                                        </p:attrNameLst>
                                      </p:cBhvr>
                                      <p:to>
                                        <p:strVal val="visible"/>
                                      </p:to>
                                    </p:set>
                                    <p:anim calcmode="lin" valueType="num">
                                      <p:cBhvr additive="base">
                                        <p:cTn id="18" dur="1000" fill="hold"/>
                                        <p:tgtEl>
                                          <p:spTgt spid="111"/>
                                        </p:tgtEl>
                                        <p:attrNameLst>
                                          <p:attrName>ppt_x</p:attrName>
                                        </p:attrNameLst>
                                      </p:cBhvr>
                                      <p:tavLst>
                                        <p:tav tm="0">
                                          <p:val>
                                            <p:strVal val="#ppt_x"/>
                                          </p:val>
                                        </p:tav>
                                        <p:tav tm="100000">
                                          <p:val>
                                            <p:strVal val="#ppt_x"/>
                                          </p:val>
                                        </p:tav>
                                      </p:tavLst>
                                    </p:anim>
                                    <p:anim calcmode="lin" valueType="num">
                                      <p:cBhvr additive="base">
                                        <p:cTn id="19" dur="1000" fill="hold"/>
                                        <p:tgtEl>
                                          <p:spTgt spid="111"/>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400"/>
                                  </p:stCondLst>
                                  <p:childTnLst>
                                    <p:set>
                                      <p:cBhvr>
                                        <p:cTn id="21" dur="1" fill="hold">
                                          <p:stCondLst>
                                            <p:cond delay="0"/>
                                          </p:stCondLst>
                                        </p:cTn>
                                        <p:tgtEl>
                                          <p:spTgt spid="118"/>
                                        </p:tgtEl>
                                        <p:attrNameLst>
                                          <p:attrName>style.visibility</p:attrName>
                                        </p:attrNameLst>
                                      </p:cBhvr>
                                      <p:to>
                                        <p:strVal val="visible"/>
                                      </p:to>
                                    </p:set>
                                    <p:anim calcmode="lin" valueType="num">
                                      <p:cBhvr additive="base">
                                        <p:cTn id="22" dur="1000" fill="hold"/>
                                        <p:tgtEl>
                                          <p:spTgt spid="118"/>
                                        </p:tgtEl>
                                        <p:attrNameLst>
                                          <p:attrName>ppt_x</p:attrName>
                                        </p:attrNameLst>
                                      </p:cBhvr>
                                      <p:tavLst>
                                        <p:tav tm="0">
                                          <p:val>
                                            <p:strVal val="#ppt_x"/>
                                          </p:val>
                                        </p:tav>
                                        <p:tav tm="100000">
                                          <p:val>
                                            <p:strVal val="#ppt_x"/>
                                          </p:val>
                                        </p:tav>
                                      </p:tavLst>
                                    </p:anim>
                                    <p:anim calcmode="lin" valueType="num">
                                      <p:cBhvr additive="base">
                                        <p:cTn id="23" dur="1000" fill="hold"/>
                                        <p:tgtEl>
                                          <p:spTgt spid="11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400"/>
                                  </p:stCondLst>
                                  <p:childTnLst>
                                    <p:set>
                                      <p:cBhvr>
                                        <p:cTn id="25" dur="1" fill="hold">
                                          <p:stCondLst>
                                            <p:cond delay="0"/>
                                          </p:stCondLst>
                                        </p:cTn>
                                        <p:tgtEl>
                                          <p:spTgt spid="125"/>
                                        </p:tgtEl>
                                        <p:attrNameLst>
                                          <p:attrName>style.visibility</p:attrName>
                                        </p:attrNameLst>
                                      </p:cBhvr>
                                      <p:to>
                                        <p:strVal val="visible"/>
                                      </p:to>
                                    </p:set>
                                    <p:anim calcmode="lin" valueType="num">
                                      <p:cBhvr additive="base">
                                        <p:cTn id="26" dur="1000" fill="hold"/>
                                        <p:tgtEl>
                                          <p:spTgt spid="125"/>
                                        </p:tgtEl>
                                        <p:attrNameLst>
                                          <p:attrName>ppt_x</p:attrName>
                                        </p:attrNameLst>
                                      </p:cBhvr>
                                      <p:tavLst>
                                        <p:tav tm="0">
                                          <p:val>
                                            <p:strVal val="#ppt_x"/>
                                          </p:val>
                                        </p:tav>
                                        <p:tav tm="100000">
                                          <p:val>
                                            <p:strVal val="#ppt_x"/>
                                          </p:val>
                                        </p:tav>
                                      </p:tavLst>
                                    </p:anim>
                                    <p:anim calcmode="lin" valueType="num">
                                      <p:cBhvr additive="base">
                                        <p:cTn id="27" dur="1000" fill="hold"/>
                                        <p:tgtEl>
                                          <p:spTgt spid="1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PI">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72CF691E-D8BF-437C-B831-A0A1E7906DF0}"/>
              </a:ext>
            </a:extLst>
          </p:cNvPr>
          <p:cNvSpPr>
            <a:spLocks noGrp="1"/>
          </p:cNvSpPr>
          <p:nvPr>
            <p:ph type="body" idx="15"/>
          </p:nvPr>
        </p:nvSpPr>
        <p:spPr>
          <a:xfrm>
            <a:off x="1688806" y="2663984"/>
            <a:ext cx="1979512" cy="1678356"/>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descr="Chart, funnel chart&#10;&#10;Description automatically generated">
            <a:extLst>
              <a:ext uri="{FF2B5EF4-FFF2-40B4-BE49-F238E27FC236}">
                <a16:creationId xmlns:a16="http://schemas.microsoft.com/office/drawing/2014/main" id="{A56D8D21-4917-47C7-A570-3644694C42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6488" y="2021773"/>
            <a:ext cx="3959024" cy="4484831"/>
          </a:xfrm>
          <a:prstGeom prst="rect">
            <a:avLst/>
          </a:prstGeom>
        </p:spPr>
      </p:pic>
      <p:sp>
        <p:nvSpPr>
          <p:cNvPr id="14" name="Text Placeholder 2">
            <a:extLst>
              <a:ext uri="{FF2B5EF4-FFF2-40B4-BE49-F238E27FC236}">
                <a16:creationId xmlns:a16="http://schemas.microsoft.com/office/drawing/2014/main" id="{1527868B-C3BA-432B-A281-82D5B1734E21}"/>
              </a:ext>
            </a:extLst>
          </p:cNvPr>
          <p:cNvSpPr>
            <a:spLocks noGrp="1"/>
          </p:cNvSpPr>
          <p:nvPr>
            <p:ph type="body" idx="16"/>
          </p:nvPr>
        </p:nvSpPr>
        <p:spPr>
          <a:xfrm>
            <a:off x="2411996" y="4681251"/>
            <a:ext cx="1979512" cy="1678356"/>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dirty="0"/>
          </a:p>
        </p:txBody>
      </p:sp>
      <p:sp>
        <p:nvSpPr>
          <p:cNvPr id="22" name="Text Placeholder 2">
            <a:extLst>
              <a:ext uri="{FF2B5EF4-FFF2-40B4-BE49-F238E27FC236}">
                <a16:creationId xmlns:a16="http://schemas.microsoft.com/office/drawing/2014/main" id="{0C2C8216-30E9-42CC-A52B-25E859020C42}"/>
              </a:ext>
            </a:extLst>
          </p:cNvPr>
          <p:cNvSpPr>
            <a:spLocks noGrp="1"/>
          </p:cNvSpPr>
          <p:nvPr>
            <p:ph type="body" idx="17"/>
          </p:nvPr>
        </p:nvSpPr>
        <p:spPr>
          <a:xfrm>
            <a:off x="7894627" y="4547899"/>
            <a:ext cx="1979512" cy="1678356"/>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a:extLst>
              <a:ext uri="{FF2B5EF4-FFF2-40B4-BE49-F238E27FC236}">
                <a16:creationId xmlns:a16="http://schemas.microsoft.com/office/drawing/2014/main" id="{92185D13-CBB8-4B97-9FB6-CE1072785014}"/>
              </a:ext>
            </a:extLst>
          </p:cNvPr>
          <p:cNvSpPr>
            <a:spLocks noGrp="1"/>
          </p:cNvSpPr>
          <p:nvPr>
            <p:ph type="body" idx="18"/>
          </p:nvPr>
        </p:nvSpPr>
        <p:spPr>
          <a:xfrm>
            <a:off x="8965849" y="2667991"/>
            <a:ext cx="1979512" cy="1678356"/>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TextBox 23">
            <a:extLst>
              <a:ext uri="{FF2B5EF4-FFF2-40B4-BE49-F238E27FC236}">
                <a16:creationId xmlns:a16="http://schemas.microsoft.com/office/drawing/2014/main" id="{3E6492F0-6719-4B1C-AED4-25F3C295E95A}"/>
              </a:ext>
            </a:extLst>
          </p:cNvPr>
          <p:cNvSpPr txBox="1"/>
          <p:nvPr userDrawn="1"/>
        </p:nvSpPr>
        <p:spPr>
          <a:xfrm>
            <a:off x="3123981" y="3021943"/>
            <a:ext cx="6097424" cy="369332"/>
          </a:xfrm>
          <a:prstGeom prst="rect">
            <a:avLst/>
          </a:prstGeom>
          <a:noFill/>
        </p:spPr>
        <p:txBody>
          <a:bodyPr wrap="square">
            <a:spAutoFit/>
          </a:bodyPr>
          <a:lstStyle/>
          <a:p>
            <a:pPr algn="ctr"/>
            <a:r>
              <a:rPr lang="en-US" sz="1800" b="1">
                <a:solidFill>
                  <a:schemeClr val="bg1"/>
                </a:solidFill>
                <a:cs typeface="Calibri"/>
              </a:rPr>
              <a:t>AWARNESS</a:t>
            </a:r>
            <a:endParaRPr lang="en-US" sz="1800" b="1" dirty="0">
              <a:solidFill>
                <a:schemeClr val="bg1"/>
              </a:solidFill>
              <a:cs typeface="Calibri"/>
            </a:endParaRPr>
          </a:p>
        </p:txBody>
      </p:sp>
      <p:sp>
        <p:nvSpPr>
          <p:cNvPr id="25" name="TextBox 24">
            <a:extLst>
              <a:ext uri="{FF2B5EF4-FFF2-40B4-BE49-F238E27FC236}">
                <a16:creationId xmlns:a16="http://schemas.microsoft.com/office/drawing/2014/main" id="{1ABE7453-53CB-404C-8DED-A7FC9AD09CB3}"/>
              </a:ext>
            </a:extLst>
          </p:cNvPr>
          <p:cNvSpPr txBox="1"/>
          <p:nvPr userDrawn="1"/>
        </p:nvSpPr>
        <p:spPr>
          <a:xfrm>
            <a:off x="3123981" y="3851597"/>
            <a:ext cx="6097424" cy="369332"/>
          </a:xfrm>
          <a:prstGeom prst="rect">
            <a:avLst/>
          </a:prstGeom>
          <a:noFill/>
        </p:spPr>
        <p:txBody>
          <a:bodyPr wrap="square">
            <a:spAutoFit/>
          </a:bodyPr>
          <a:lstStyle/>
          <a:p>
            <a:pPr algn="ctr"/>
            <a:r>
              <a:rPr lang="en-US" sz="1800" b="1" dirty="0">
                <a:solidFill>
                  <a:schemeClr val="bg1"/>
                </a:solidFill>
                <a:cs typeface="Calibri"/>
              </a:rPr>
              <a:t>ENGAGEMENT</a:t>
            </a:r>
            <a:endParaRPr lang="en-US" sz="1800" dirty="0">
              <a:solidFill>
                <a:schemeClr val="bg1"/>
              </a:solidFill>
              <a:cs typeface="Calibri"/>
            </a:endParaRPr>
          </a:p>
        </p:txBody>
      </p:sp>
      <p:sp>
        <p:nvSpPr>
          <p:cNvPr id="26" name="TextBox 25">
            <a:extLst>
              <a:ext uri="{FF2B5EF4-FFF2-40B4-BE49-F238E27FC236}">
                <a16:creationId xmlns:a16="http://schemas.microsoft.com/office/drawing/2014/main" id="{FF561B45-E037-4B50-A5EC-69499BCEB1D1}"/>
              </a:ext>
            </a:extLst>
          </p:cNvPr>
          <p:cNvSpPr txBox="1"/>
          <p:nvPr userDrawn="1"/>
        </p:nvSpPr>
        <p:spPr>
          <a:xfrm>
            <a:off x="3094356" y="4723041"/>
            <a:ext cx="6097424" cy="369332"/>
          </a:xfrm>
          <a:prstGeom prst="rect">
            <a:avLst/>
          </a:prstGeom>
          <a:noFill/>
        </p:spPr>
        <p:txBody>
          <a:bodyPr wrap="square">
            <a:spAutoFit/>
          </a:bodyPr>
          <a:lstStyle/>
          <a:p>
            <a:pPr algn="ctr"/>
            <a:r>
              <a:rPr lang="en-US" sz="1800" b="1" dirty="0">
                <a:solidFill>
                  <a:schemeClr val="bg1"/>
                </a:solidFill>
                <a:cs typeface="Calibri"/>
              </a:rPr>
              <a:t>INTENT</a:t>
            </a:r>
            <a:endParaRPr lang="en-US" sz="1800" dirty="0">
              <a:solidFill>
                <a:schemeClr val="bg1"/>
              </a:solidFill>
              <a:cs typeface="Calibri"/>
            </a:endParaRPr>
          </a:p>
        </p:txBody>
      </p:sp>
      <p:sp>
        <p:nvSpPr>
          <p:cNvPr id="27" name="TextBox 26">
            <a:extLst>
              <a:ext uri="{FF2B5EF4-FFF2-40B4-BE49-F238E27FC236}">
                <a16:creationId xmlns:a16="http://schemas.microsoft.com/office/drawing/2014/main" id="{3ADB5B86-A00C-4A29-965F-EDA430BF8044}"/>
              </a:ext>
            </a:extLst>
          </p:cNvPr>
          <p:cNvSpPr txBox="1"/>
          <p:nvPr userDrawn="1"/>
        </p:nvSpPr>
        <p:spPr>
          <a:xfrm>
            <a:off x="3094356" y="5609574"/>
            <a:ext cx="6097424" cy="369332"/>
          </a:xfrm>
          <a:prstGeom prst="rect">
            <a:avLst/>
          </a:prstGeom>
          <a:noFill/>
        </p:spPr>
        <p:txBody>
          <a:bodyPr wrap="square">
            <a:spAutoFit/>
          </a:bodyPr>
          <a:lstStyle/>
          <a:p>
            <a:pPr algn="ctr"/>
            <a:r>
              <a:rPr lang="en-US" sz="1800" b="1" dirty="0">
                <a:solidFill>
                  <a:schemeClr val="bg1"/>
                </a:solidFill>
                <a:cs typeface="Calibri"/>
              </a:rPr>
              <a:t>ADVOCACY</a:t>
            </a:r>
            <a:endParaRPr lang="en-US" sz="1800" dirty="0">
              <a:solidFill>
                <a:schemeClr val="bg1"/>
              </a:solidFill>
              <a:cs typeface="Calibri"/>
            </a:endParaRPr>
          </a:p>
        </p:txBody>
      </p:sp>
      <p:cxnSp>
        <p:nvCxnSpPr>
          <p:cNvPr id="28" name="Connector: Elbow 27">
            <a:extLst>
              <a:ext uri="{FF2B5EF4-FFF2-40B4-BE49-F238E27FC236}">
                <a16:creationId xmlns:a16="http://schemas.microsoft.com/office/drawing/2014/main" id="{BE537065-E687-4B10-AC33-C974AB099E5E}"/>
              </a:ext>
            </a:extLst>
          </p:cNvPr>
          <p:cNvCxnSpPr>
            <a:cxnSpLocks/>
          </p:cNvCxnSpPr>
          <p:nvPr userDrawn="1"/>
        </p:nvCxnSpPr>
        <p:spPr>
          <a:xfrm>
            <a:off x="4474764" y="4684314"/>
            <a:ext cx="1209958" cy="228182"/>
          </a:xfrm>
          <a:prstGeom prst="bentConnector3">
            <a:avLst/>
          </a:prstGeom>
        </p:spPr>
        <p:style>
          <a:lnRef idx="1">
            <a:schemeClr val="dk1"/>
          </a:lnRef>
          <a:fillRef idx="0">
            <a:schemeClr val="dk1"/>
          </a:fillRef>
          <a:effectRef idx="0">
            <a:schemeClr val="dk1"/>
          </a:effectRef>
          <a:fontRef idx="minor">
            <a:schemeClr val="tx1"/>
          </a:fontRef>
        </p:style>
      </p:cxnSp>
      <p:cxnSp>
        <p:nvCxnSpPr>
          <p:cNvPr id="29" name="Connector: Elbow 28">
            <a:extLst>
              <a:ext uri="{FF2B5EF4-FFF2-40B4-BE49-F238E27FC236}">
                <a16:creationId xmlns:a16="http://schemas.microsoft.com/office/drawing/2014/main" id="{5D23491E-3D6D-486A-8EFE-3954C1187929}"/>
              </a:ext>
            </a:extLst>
          </p:cNvPr>
          <p:cNvCxnSpPr>
            <a:cxnSpLocks/>
          </p:cNvCxnSpPr>
          <p:nvPr userDrawn="1"/>
        </p:nvCxnSpPr>
        <p:spPr>
          <a:xfrm>
            <a:off x="3749784" y="2886422"/>
            <a:ext cx="1666699" cy="306658"/>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Connector: Elbow 29">
            <a:extLst>
              <a:ext uri="{FF2B5EF4-FFF2-40B4-BE49-F238E27FC236}">
                <a16:creationId xmlns:a16="http://schemas.microsoft.com/office/drawing/2014/main" id="{442AD271-65B4-4DEC-95DC-0AE68BF3064C}"/>
              </a:ext>
            </a:extLst>
          </p:cNvPr>
          <p:cNvCxnSpPr>
            <a:cxnSpLocks/>
          </p:cNvCxnSpPr>
          <p:nvPr userDrawn="1"/>
        </p:nvCxnSpPr>
        <p:spPr>
          <a:xfrm flipV="1">
            <a:off x="6778359" y="5594485"/>
            <a:ext cx="1033323" cy="249448"/>
          </a:xfrm>
          <a:prstGeom prst="bentConnector3">
            <a:avLst/>
          </a:prstGeom>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09D8DEB7-2045-4552-8602-C5C3A073A057}"/>
              </a:ext>
            </a:extLst>
          </p:cNvPr>
          <p:cNvCxnSpPr>
            <a:cxnSpLocks/>
          </p:cNvCxnSpPr>
          <p:nvPr userDrawn="1"/>
        </p:nvCxnSpPr>
        <p:spPr>
          <a:xfrm flipV="1">
            <a:off x="7086600" y="2833042"/>
            <a:ext cx="1797783" cy="1212184"/>
          </a:xfrm>
          <a:prstGeom prst="bentConnector3">
            <a:avLst/>
          </a:prstGeom>
        </p:spPr>
        <p:style>
          <a:lnRef idx="1">
            <a:schemeClr val="dk1"/>
          </a:lnRef>
          <a:fillRef idx="0">
            <a:schemeClr val="dk1"/>
          </a:fillRef>
          <a:effectRef idx="0">
            <a:schemeClr val="dk1"/>
          </a:effectRef>
          <a:fontRef idx="minor">
            <a:schemeClr val="tx1"/>
          </a:fontRef>
        </p:style>
      </p:cxnSp>
      <p:sp>
        <p:nvSpPr>
          <p:cNvPr id="16" name="Title 1">
            <a:extLst>
              <a:ext uri="{FF2B5EF4-FFF2-40B4-BE49-F238E27FC236}">
                <a16:creationId xmlns:a16="http://schemas.microsoft.com/office/drawing/2014/main" id="{D8BF8201-BB41-CA44-B760-0DE492FDA65E}"/>
              </a:ext>
            </a:extLst>
          </p:cNvPr>
          <p:cNvSpPr>
            <a:spLocks noGrp="1"/>
          </p:cNvSpPr>
          <p:nvPr>
            <p:ph type="title" hasCustomPrompt="1"/>
          </p:nvPr>
        </p:nvSpPr>
        <p:spPr>
          <a:xfrm>
            <a:off x="796589" y="351396"/>
            <a:ext cx="8195274" cy="1325563"/>
          </a:xfrm>
        </p:spPr>
        <p:txBody>
          <a:bodyPr/>
          <a:lstStyle>
            <a:lvl1pPr algn="l">
              <a:defRPr/>
            </a:lvl1pPr>
          </a:lstStyle>
          <a:p>
            <a:r>
              <a:rPr lang="en-US" dirty="0"/>
              <a:t>Measuring Success</a:t>
            </a:r>
          </a:p>
        </p:txBody>
      </p:sp>
    </p:spTree>
    <p:extLst>
      <p:ext uri="{BB962C8B-B14F-4D97-AF65-F5344CB8AC3E}">
        <p14:creationId xmlns:p14="http://schemas.microsoft.com/office/powerpoint/2010/main" val="242594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hart Placeholder 2">
            <a:extLst>
              <a:ext uri="{FF2B5EF4-FFF2-40B4-BE49-F238E27FC236}">
                <a16:creationId xmlns:a16="http://schemas.microsoft.com/office/drawing/2014/main" id="{306E29C3-EB76-4186-A15A-94C3F14B3404}"/>
              </a:ext>
            </a:extLst>
          </p:cNvPr>
          <p:cNvSpPr>
            <a:spLocks noGrp="1"/>
          </p:cNvSpPr>
          <p:nvPr>
            <p:ph type="chart" sz="quarter" idx="10"/>
          </p:nvPr>
        </p:nvSpPr>
        <p:spPr>
          <a:xfrm>
            <a:off x="1275217" y="2409372"/>
            <a:ext cx="9051930" cy="4281713"/>
          </a:xfrm>
        </p:spPr>
        <p:txBody>
          <a:bodyPr/>
          <a:lstStyle/>
          <a:p>
            <a:endParaRPr lang="en-US"/>
          </a:p>
        </p:txBody>
      </p:sp>
    </p:spTree>
    <p:extLst>
      <p:ext uri="{BB962C8B-B14F-4D97-AF65-F5344CB8AC3E}">
        <p14:creationId xmlns:p14="http://schemas.microsoft.com/office/powerpoint/2010/main" val="1045008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i Quote or Agenda Ite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6D24C3-1E4F-C44F-9C3E-8CF612B6D5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2000" cy="6856485"/>
          </a:xfrm>
          <a:prstGeom prst="rect">
            <a:avLst/>
          </a:prstGeom>
        </p:spPr>
      </p:pic>
      <p:sp>
        <p:nvSpPr>
          <p:cNvPr id="10" name="Rectangle 9">
            <a:extLst>
              <a:ext uri="{FF2B5EF4-FFF2-40B4-BE49-F238E27FC236}">
                <a16:creationId xmlns:a16="http://schemas.microsoft.com/office/drawing/2014/main" id="{621B2DD8-BC8D-874F-B6CB-3CDFF708BE5F}"/>
              </a:ext>
            </a:extLst>
          </p:cNvPr>
          <p:cNvSpPr/>
          <p:nvPr userDrawn="1"/>
        </p:nvSpPr>
        <p:spPr>
          <a:xfrm>
            <a:off x="0" y="1516"/>
            <a:ext cx="12192000" cy="6856484"/>
          </a:xfrm>
          <a:prstGeom prst="rect">
            <a:avLst/>
          </a:prstGeom>
          <a:solidFill>
            <a:srgbClr val="007770">
              <a:alpha val="79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F6D01B-70CC-0DEF-7901-EAD02AB360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953" y="246192"/>
            <a:ext cx="2169041" cy="677825"/>
          </a:xfrm>
          <a:prstGeom prst="rect">
            <a:avLst/>
          </a:prstGeom>
        </p:spPr>
      </p:pic>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1261729" y="1848035"/>
            <a:ext cx="10290629" cy="914400"/>
          </a:xfrm>
        </p:spPr>
        <p:txBody>
          <a:bodyPr>
            <a:noAutofit/>
          </a:bodyPr>
          <a:lstStyle>
            <a:lvl1pPr>
              <a:defRPr sz="88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2837543" y="5314757"/>
            <a:ext cx="6516914" cy="914400"/>
          </a:xfrm>
        </p:spPr>
        <p:txBody>
          <a:bodyPr/>
          <a:lstStyle>
            <a:lvl1pPr>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728576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i Quote or Agenda Item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13FD92-068F-184B-9AE6-9BB47236B4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2000" cy="6856485"/>
          </a:xfrm>
          <a:prstGeom prst="rect">
            <a:avLst/>
          </a:prstGeom>
        </p:spPr>
      </p:pic>
      <p:sp>
        <p:nvSpPr>
          <p:cNvPr id="9" name="Rectangle 8">
            <a:extLst>
              <a:ext uri="{FF2B5EF4-FFF2-40B4-BE49-F238E27FC236}">
                <a16:creationId xmlns:a16="http://schemas.microsoft.com/office/drawing/2014/main" id="{7BE6E101-8342-084B-B91D-EE855BE58F9B}"/>
              </a:ext>
            </a:extLst>
          </p:cNvPr>
          <p:cNvSpPr/>
          <p:nvPr userDrawn="1"/>
        </p:nvSpPr>
        <p:spPr>
          <a:xfrm>
            <a:off x="0" y="0"/>
            <a:ext cx="12192000" cy="6856484"/>
          </a:xfrm>
          <a:prstGeom prst="rect">
            <a:avLst/>
          </a:prstGeom>
          <a:solidFill>
            <a:srgbClr val="01739F">
              <a:alpha val="79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1261729" y="1848035"/>
            <a:ext cx="10290629" cy="914400"/>
          </a:xfrm>
        </p:spPr>
        <p:txBody>
          <a:bodyPr>
            <a:noAutofit/>
          </a:bodyPr>
          <a:lstStyle>
            <a:lvl1pPr>
              <a:defRPr sz="88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2837543" y="5314757"/>
            <a:ext cx="6516914" cy="914400"/>
          </a:xfrm>
        </p:spPr>
        <p:txBody>
          <a:bodyPr/>
          <a:lstStyle>
            <a:lvl1pPr>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pic>
        <p:nvPicPr>
          <p:cNvPr id="7" name="Picture 6">
            <a:extLst>
              <a:ext uri="{FF2B5EF4-FFF2-40B4-BE49-F238E27FC236}">
                <a16:creationId xmlns:a16="http://schemas.microsoft.com/office/drawing/2014/main" id="{14B020D3-DBED-F36F-8AC0-CA82308096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953" y="246192"/>
            <a:ext cx="2169041" cy="677825"/>
          </a:xfrm>
          <a:prstGeom prst="rect">
            <a:avLst/>
          </a:prstGeom>
        </p:spPr>
      </p:pic>
    </p:spTree>
    <p:extLst>
      <p:ext uri="{BB962C8B-B14F-4D97-AF65-F5344CB8AC3E}">
        <p14:creationId xmlns:p14="http://schemas.microsoft.com/office/powerpoint/2010/main" val="4017248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99AD9-1429-472A-8468-3A57CCEB14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621" y="372018"/>
            <a:ext cx="3657600" cy="1139952"/>
          </a:xfrm>
          <a:prstGeom prst="rect">
            <a:avLst/>
          </a:prstGeom>
        </p:spPr>
      </p:pic>
      <p:pic>
        <p:nvPicPr>
          <p:cNvPr id="10" name="Picture 9">
            <a:extLst>
              <a:ext uri="{FF2B5EF4-FFF2-40B4-BE49-F238E27FC236}">
                <a16:creationId xmlns:a16="http://schemas.microsoft.com/office/drawing/2014/main" id="{71523688-52CF-5842-B9EA-516101436272}"/>
              </a:ext>
            </a:extLst>
          </p:cNvPr>
          <p:cNvPicPr>
            <a:picLocks noChangeAspect="1"/>
          </p:cNvPicPr>
          <p:nvPr userDrawn="1"/>
        </p:nvPicPr>
        <p:blipFill rotWithShape="1">
          <a:blip r:embed="rId3" cstate="screen">
            <a:alphaModFix amt="77000"/>
            <a:extLst>
              <a:ext uri="{28A0092B-C50C-407E-A947-70E740481C1C}">
                <a14:useLocalDpi xmlns:a14="http://schemas.microsoft.com/office/drawing/2010/main"/>
              </a:ext>
            </a:extLst>
          </a:blip>
          <a:srcRect/>
          <a:stretch/>
        </p:blipFill>
        <p:spPr>
          <a:xfrm>
            <a:off x="0" y="4970946"/>
            <a:ext cx="12192000" cy="1887054"/>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532743" y="1555786"/>
            <a:ext cx="7126514" cy="2387600"/>
          </a:xfrm>
        </p:spPr>
        <p:txBody>
          <a:bodyPr anchor="b"/>
          <a:lstStyle>
            <a:lvl1pPr algn="l">
              <a:defRPr sz="6000" b="1">
                <a:solidFill>
                  <a:srgbClr val="00777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2532743" y="4143065"/>
            <a:ext cx="5867557" cy="82788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1B3C4584-C41A-9C29-3595-42EAEFCD3B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5618" y="6083616"/>
            <a:ext cx="7772400" cy="615867"/>
          </a:xfrm>
          <a:prstGeom prst="rect">
            <a:avLst/>
          </a:prstGeom>
        </p:spPr>
      </p:pic>
    </p:spTree>
    <p:extLst>
      <p:ext uri="{BB962C8B-B14F-4D97-AF65-F5344CB8AC3E}">
        <p14:creationId xmlns:p14="http://schemas.microsoft.com/office/powerpoint/2010/main" val="520135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mp;I Quote or Agenda Item1">
    <p:spTree>
      <p:nvGrpSpPr>
        <p:cNvPr id="1" name=""/>
        <p:cNvGrpSpPr/>
        <p:nvPr/>
      </p:nvGrpSpPr>
      <p:grpSpPr>
        <a:xfrm>
          <a:off x="0" y="0"/>
          <a:ext cx="0" cy="0"/>
          <a:chOff x="0" y="0"/>
          <a:chExt cx="0" cy="0"/>
        </a:xfrm>
      </p:grpSpPr>
      <p:pic>
        <p:nvPicPr>
          <p:cNvPr id="7" name="Picture 6" descr="Engineer reviewing blueprints">
            <a:extLst>
              <a:ext uri="{FF2B5EF4-FFF2-40B4-BE49-F238E27FC236}">
                <a16:creationId xmlns:a16="http://schemas.microsoft.com/office/drawing/2014/main" id="{D96D24C3-1E4F-C44F-9C3E-8CF612B6D54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514"/>
            <a:ext cx="12192000" cy="6856485"/>
          </a:xfrm>
          <a:prstGeom prst="rect">
            <a:avLst/>
          </a:prstGeom>
        </p:spPr>
      </p:pic>
      <p:sp>
        <p:nvSpPr>
          <p:cNvPr id="10" name="Rectangle 9">
            <a:extLst>
              <a:ext uri="{FF2B5EF4-FFF2-40B4-BE49-F238E27FC236}">
                <a16:creationId xmlns:a16="http://schemas.microsoft.com/office/drawing/2014/main" id="{621B2DD8-BC8D-874F-B6CB-3CDFF708BE5F}"/>
              </a:ext>
            </a:extLst>
          </p:cNvPr>
          <p:cNvSpPr/>
          <p:nvPr userDrawn="1"/>
        </p:nvSpPr>
        <p:spPr>
          <a:xfrm>
            <a:off x="0" y="1514"/>
            <a:ext cx="12192000" cy="6856484"/>
          </a:xfrm>
          <a:prstGeom prst="rect">
            <a:avLst/>
          </a:prstGeom>
          <a:solidFill>
            <a:srgbClr val="007770">
              <a:alpha val="79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1261729" y="1848035"/>
            <a:ext cx="10290629" cy="914400"/>
          </a:xfrm>
        </p:spPr>
        <p:txBody>
          <a:bodyPr>
            <a:noAutofit/>
          </a:bodyPr>
          <a:lstStyle>
            <a:lvl1pPr>
              <a:defRPr sz="88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2837543" y="5314757"/>
            <a:ext cx="6516914" cy="914400"/>
          </a:xfrm>
        </p:spPr>
        <p:txBody>
          <a:bodyPr/>
          <a:lstStyle>
            <a:lvl1pPr>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pic>
        <p:nvPicPr>
          <p:cNvPr id="8" name="Picture 7">
            <a:extLst>
              <a:ext uri="{FF2B5EF4-FFF2-40B4-BE49-F238E27FC236}">
                <a16:creationId xmlns:a16="http://schemas.microsoft.com/office/drawing/2014/main" id="{C5A394F0-4662-8D55-B788-66C6C5CEFD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953" y="246192"/>
            <a:ext cx="2169041" cy="677825"/>
          </a:xfrm>
          <a:prstGeom prst="rect">
            <a:avLst/>
          </a:prstGeom>
        </p:spPr>
      </p:pic>
    </p:spTree>
    <p:extLst>
      <p:ext uri="{BB962C8B-B14F-4D97-AF65-F5344CB8AC3E}">
        <p14:creationId xmlns:p14="http://schemas.microsoft.com/office/powerpoint/2010/main" val="3515525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mp;I Quote or Agenda Item2">
    <p:spTree>
      <p:nvGrpSpPr>
        <p:cNvPr id="1" name=""/>
        <p:cNvGrpSpPr/>
        <p:nvPr/>
      </p:nvGrpSpPr>
      <p:grpSpPr>
        <a:xfrm>
          <a:off x="0" y="0"/>
          <a:ext cx="0" cy="0"/>
          <a:chOff x="0" y="0"/>
          <a:chExt cx="0" cy="0"/>
        </a:xfrm>
      </p:grpSpPr>
      <p:pic>
        <p:nvPicPr>
          <p:cNvPr id="8" name="Picture 7" descr="Workers walking and talking in factory">
            <a:extLst>
              <a:ext uri="{FF2B5EF4-FFF2-40B4-BE49-F238E27FC236}">
                <a16:creationId xmlns:a16="http://schemas.microsoft.com/office/drawing/2014/main" id="{7313FD92-068F-184B-9AE6-9BB47236B48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514"/>
            <a:ext cx="12192000" cy="6856485"/>
          </a:xfrm>
          <a:prstGeom prst="rect">
            <a:avLst/>
          </a:prstGeom>
        </p:spPr>
      </p:pic>
      <p:sp>
        <p:nvSpPr>
          <p:cNvPr id="9" name="Rectangle 8">
            <a:extLst>
              <a:ext uri="{FF2B5EF4-FFF2-40B4-BE49-F238E27FC236}">
                <a16:creationId xmlns:a16="http://schemas.microsoft.com/office/drawing/2014/main" id="{7BE6E101-8342-084B-B91D-EE855BE58F9B}"/>
              </a:ext>
            </a:extLst>
          </p:cNvPr>
          <p:cNvSpPr/>
          <p:nvPr userDrawn="1"/>
        </p:nvSpPr>
        <p:spPr>
          <a:xfrm>
            <a:off x="0" y="1516"/>
            <a:ext cx="12192000" cy="6856484"/>
          </a:xfrm>
          <a:prstGeom prst="rect">
            <a:avLst/>
          </a:prstGeom>
          <a:solidFill>
            <a:srgbClr val="01739F">
              <a:alpha val="79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1261729" y="1848035"/>
            <a:ext cx="10290629" cy="914400"/>
          </a:xfrm>
        </p:spPr>
        <p:txBody>
          <a:bodyPr>
            <a:noAutofit/>
          </a:bodyPr>
          <a:lstStyle>
            <a:lvl1pPr>
              <a:defRPr sz="88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2837543" y="5314757"/>
            <a:ext cx="6516914" cy="914400"/>
          </a:xfrm>
        </p:spPr>
        <p:txBody>
          <a:bodyPr/>
          <a:lstStyle>
            <a:lvl1pPr>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pic>
        <p:nvPicPr>
          <p:cNvPr id="7" name="Picture 6">
            <a:extLst>
              <a:ext uri="{FF2B5EF4-FFF2-40B4-BE49-F238E27FC236}">
                <a16:creationId xmlns:a16="http://schemas.microsoft.com/office/drawing/2014/main" id="{CB928307-A5C3-8B6F-3EFB-05D5948DA6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953" y="246192"/>
            <a:ext cx="2169041" cy="677825"/>
          </a:xfrm>
          <a:prstGeom prst="rect">
            <a:avLst/>
          </a:prstGeom>
        </p:spPr>
      </p:pic>
    </p:spTree>
    <p:extLst>
      <p:ext uri="{BB962C8B-B14F-4D97-AF65-F5344CB8AC3E}">
        <p14:creationId xmlns:p14="http://schemas.microsoft.com/office/powerpoint/2010/main" val="745437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ic Quote or Agenda Item">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BA96E4-E72F-814E-8FF0-21CE491279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1261729" y="1848035"/>
            <a:ext cx="10290629" cy="914400"/>
          </a:xfrm>
        </p:spPr>
        <p:txBody>
          <a:bodyPr>
            <a:noAutofit/>
          </a:bodyPr>
          <a:lstStyle>
            <a:lvl1pPr>
              <a:defRPr sz="88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pic>
        <p:nvPicPr>
          <p:cNvPr id="5" name="Picture 4">
            <a:extLst>
              <a:ext uri="{FF2B5EF4-FFF2-40B4-BE49-F238E27FC236}">
                <a16:creationId xmlns:a16="http://schemas.microsoft.com/office/drawing/2014/main" id="{81C1B1E4-5FE6-ED47-8714-C3C96C57FC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12515" y="5959944"/>
            <a:ext cx="7166970" cy="524778"/>
          </a:xfrm>
          <a:prstGeom prst="rect">
            <a:avLst/>
          </a:prstGeom>
        </p:spPr>
      </p:pic>
      <p:pic>
        <p:nvPicPr>
          <p:cNvPr id="6" name="Picture 5">
            <a:extLst>
              <a:ext uri="{FF2B5EF4-FFF2-40B4-BE49-F238E27FC236}">
                <a16:creationId xmlns:a16="http://schemas.microsoft.com/office/drawing/2014/main" id="{21FC3308-812A-0F87-5602-B9AFF34ED3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81953" y="246192"/>
            <a:ext cx="2169041" cy="677825"/>
          </a:xfrm>
          <a:prstGeom prst="rect">
            <a:avLst/>
          </a:prstGeom>
        </p:spPr>
      </p:pic>
    </p:spTree>
    <p:extLst>
      <p:ext uri="{BB962C8B-B14F-4D97-AF65-F5344CB8AC3E}">
        <p14:creationId xmlns:p14="http://schemas.microsoft.com/office/powerpoint/2010/main" val="2022142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ic Quote or Agenda Item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2000" cy="6856485"/>
          </a:xfrm>
          <a:prstGeom prst="rect">
            <a:avLst/>
          </a:prstGeom>
        </p:spPr>
      </p:pic>
      <p:sp>
        <p:nvSpPr>
          <p:cNvPr id="11" name="Rectangle 10">
            <a:extLst>
              <a:ext uri="{FF2B5EF4-FFF2-40B4-BE49-F238E27FC236}">
                <a16:creationId xmlns:a16="http://schemas.microsoft.com/office/drawing/2014/main" id="{294D681E-F6ED-EE42-9B8B-BF0B0B7407CA}"/>
              </a:ext>
            </a:extLst>
          </p:cNvPr>
          <p:cNvSpPr/>
          <p:nvPr userDrawn="1"/>
        </p:nvSpPr>
        <p:spPr>
          <a:xfrm>
            <a:off x="0" y="0"/>
            <a:ext cx="12192000" cy="6856484"/>
          </a:xfrm>
          <a:prstGeom prst="rect">
            <a:avLst/>
          </a:prstGeom>
          <a:solidFill>
            <a:srgbClr val="87BF3B">
              <a:alpha val="79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0">
            <a:extLst>
              <a:ext uri="{FF2B5EF4-FFF2-40B4-BE49-F238E27FC236}">
                <a16:creationId xmlns:a16="http://schemas.microsoft.com/office/drawing/2014/main" id="{B8241E48-5D02-4A4A-BE31-A8F901AB475D}"/>
              </a:ext>
            </a:extLst>
          </p:cNvPr>
          <p:cNvSpPr>
            <a:spLocks noGrp="1"/>
          </p:cNvSpPr>
          <p:nvPr>
            <p:ph type="body" sz="quarter" idx="10"/>
          </p:nvPr>
        </p:nvSpPr>
        <p:spPr>
          <a:xfrm>
            <a:off x="1261729" y="1848035"/>
            <a:ext cx="10290629" cy="914400"/>
          </a:xfrm>
        </p:spPr>
        <p:txBody>
          <a:bodyPr>
            <a:noAutofit/>
          </a:bodyPr>
          <a:lstStyle>
            <a:lvl1pPr>
              <a:defRPr sz="8800" b="1">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
        <p:nvSpPr>
          <p:cNvPr id="14" name="Text Placeholder 12">
            <a:extLst>
              <a:ext uri="{FF2B5EF4-FFF2-40B4-BE49-F238E27FC236}">
                <a16:creationId xmlns:a16="http://schemas.microsoft.com/office/drawing/2014/main" id="{F50DA1A8-043B-FD41-B0A9-1EBBEEBB23DF}"/>
              </a:ext>
            </a:extLst>
          </p:cNvPr>
          <p:cNvSpPr>
            <a:spLocks noGrp="1"/>
          </p:cNvSpPr>
          <p:nvPr>
            <p:ph type="body" sz="quarter" idx="11"/>
          </p:nvPr>
        </p:nvSpPr>
        <p:spPr>
          <a:xfrm>
            <a:off x="2837543" y="5314757"/>
            <a:ext cx="6516914" cy="914400"/>
          </a:xfrm>
        </p:spPr>
        <p:txBody>
          <a:bodyPr/>
          <a:lstStyle>
            <a:lvl1pPr>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pic>
        <p:nvPicPr>
          <p:cNvPr id="8" name="Picture 7">
            <a:extLst>
              <a:ext uri="{FF2B5EF4-FFF2-40B4-BE49-F238E27FC236}">
                <a16:creationId xmlns:a16="http://schemas.microsoft.com/office/drawing/2014/main" id="{E7E4ACB9-04E5-786F-1B1C-F1B14E1F52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953" y="246192"/>
            <a:ext cx="2169041" cy="677825"/>
          </a:xfrm>
          <a:prstGeom prst="rect">
            <a:avLst/>
          </a:prstGeom>
        </p:spPr>
      </p:pic>
    </p:spTree>
    <p:extLst>
      <p:ext uri="{BB962C8B-B14F-4D97-AF65-F5344CB8AC3E}">
        <p14:creationId xmlns:p14="http://schemas.microsoft.com/office/powerpoint/2010/main" val="2894820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mp;I Agenda or 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33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0" y="0"/>
            <a:ext cx="12192000" cy="6856485"/>
          </a:xfrm>
          <a:prstGeom prst="rect">
            <a:avLst/>
          </a:prstGeom>
        </p:spPr>
      </p:pic>
      <p:sp>
        <p:nvSpPr>
          <p:cNvPr id="7" name="Rectangle 6">
            <a:extLst>
              <a:ext uri="{FF2B5EF4-FFF2-40B4-BE49-F238E27FC236}">
                <a16:creationId xmlns:a16="http://schemas.microsoft.com/office/drawing/2014/main" id="{A8CCD2DF-0134-411D-B37E-BD05667E43E1}"/>
              </a:ext>
            </a:extLst>
          </p:cNvPr>
          <p:cNvSpPr/>
          <p:nvPr userDrawn="1"/>
        </p:nvSpPr>
        <p:spPr>
          <a:xfrm>
            <a:off x="0" y="3915879"/>
            <a:ext cx="4901938" cy="1422624"/>
          </a:xfrm>
          <a:prstGeom prst="rect">
            <a:avLst/>
          </a:prstGeom>
          <a:solidFill>
            <a:srgbClr val="71B6E6">
              <a:alpha val="8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FDFF0DF6-DEBD-0F4F-B9A7-DC82C0633919}"/>
              </a:ext>
            </a:extLst>
          </p:cNvPr>
          <p:cNvSpPr>
            <a:spLocks noGrp="1"/>
          </p:cNvSpPr>
          <p:nvPr>
            <p:ph type="body" sz="quarter" idx="10"/>
          </p:nvPr>
        </p:nvSpPr>
        <p:spPr>
          <a:xfrm>
            <a:off x="476714" y="4127601"/>
            <a:ext cx="3948510" cy="1210902"/>
          </a:xfrm>
        </p:spPr>
        <p:txBody>
          <a:bodyPr>
            <a:noAutofit/>
          </a:bodyPr>
          <a:lstStyle>
            <a:lvl1pPr>
              <a:defRPr sz="28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4118894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si Agenda or Section Header">
    <p:spTree>
      <p:nvGrpSpPr>
        <p:cNvPr id="1" name=""/>
        <p:cNvGrpSpPr/>
        <p:nvPr/>
      </p:nvGrpSpPr>
      <p:grpSpPr>
        <a:xfrm>
          <a:off x="0" y="0"/>
          <a:ext cx="0" cy="0"/>
          <a:chOff x="0" y="0"/>
          <a:chExt cx="0" cy="0"/>
        </a:xfrm>
      </p:grpSpPr>
      <p:pic>
        <p:nvPicPr>
          <p:cNvPr id="9" name="Picture 8" descr="Father carrying child while cooking in kitchen">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485"/>
          </a:xfrm>
          <a:prstGeom prst="rect">
            <a:avLst/>
          </a:prstGeom>
        </p:spPr>
      </p:pic>
      <p:sp>
        <p:nvSpPr>
          <p:cNvPr id="7" name="Rectangle 6">
            <a:extLst>
              <a:ext uri="{FF2B5EF4-FFF2-40B4-BE49-F238E27FC236}">
                <a16:creationId xmlns:a16="http://schemas.microsoft.com/office/drawing/2014/main" id="{A8CCD2DF-0134-411D-B37E-BD05667E43E1}"/>
              </a:ext>
            </a:extLst>
          </p:cNvPr>
          <p:cNvSpPr/>
          <p:nvPr userDrawn="1"/>
        </p:nvSpPr>
        <p:spPr>
          <a:xfrm>
            <a:off x="0" y="3915879"/>
            <a:ext cx="4901938" cy="1422624"/>
          </a:xfrm>
          <a:prstGeom prst="rect">
            <a:avLst/>
          </a:prstGeom>
          <a:solidFill>
            <a:srgbClr val="71B6E6">
              <a:alpha val="8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FDFF0DF6-DEBD-0F4F-B9A7-DC82C0633919}"/>
              </a:ext>
            </a:extLst>
          </p:cNvPr>
          <p:cNvSpPr>
            <a:spLocks noGrp="1"/>
          </p:cNvSpPr>
          <p:nvPr>
            <p:ph type="body" sz="quarter" idx="10"/>
          </p:nvPr>
        </p:nvSpPr>
        <p:spPr>
          <a:xfrm>
            <a:off x="476714" y="4127601"/>
            <a:ext cx="3948510" cy="1210902"/>
          </a:xfrm>
        </p:spPr>
        <p:txBody>
          <a:bodyPr>
            <a:noAutofit/>
          </a:bodyPr>
          <a:lstStyle>
            <a:lvl1pPr>
              <a:defRPr sz="28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187248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 Contacts">
    <p:spTree>
      <p:nvGrpSpPr>
        <p:cNvPr id="1" name=""/>
        <p:cNvGrpSpPr/>
        <p:nvPr/>
      </p:nvGrpSpPr>
      <p:grpSpPr>
        <a:xfrm>
          <a:off x="0" y="0"/>
          <a:ext cx="0" cy="0"/>
          <a:chOff x="0" y="0"/>
          <a:chExt cx="0" cy="0"/>
        </a:xfrm>
      </p:grpSpPr>
      <p:sp>
        <p:nvSpPr>
          <p:cNvPr id="107" name="Text Placeholder 7">
            <a:extLst>
              <a:ext uri="{FF2B5EF4-FFF2-40B4-BE49-F238E27FC236}">
                <a16:creationId xmlns:a16="http://schemas.microsoft.com/office/drawing/2014/main" id="{A39AEF25-3E22-456F-BE52-F90CED423B32}"/>
              </a:ext>
            </a:extLst>
          </p:cNvPr>
          <p:cNvSpPr>
            <a:spLocks noGrp="1"/>
          </p:cNvSpPr>
          <p:nvPr>
            <p:ph type="body" sz="quarter" idx="13" hasCustomPrompt="1"/>
          </p:nvPr>
        </p:nvSpPr>
        <p:spPr>
          <a:xfrm>
            <a:off x="2575561" y="1265047"/>
            <a:ext cx="3931920" cy="391426"/>
          </a:xfrm>
        </p:spPr>
        <p:txBody>
          <a:bodyPr>
            <a:noAutofit/>
          </a:bodyPr>
          <a:lstStyle>
            <a:lvl1pPr>
              <a:defRPr sz="2000" b="1">
                <a:solidFill>
                  <a:srgbClr val="007770"/>
                </a:solidFill>
              </a:defRPr>
            </a:lvl1pPr>
          </a:lstStyle>
          <a:p>
            <a:pPr lvl="0"/>
            <a:r>
              <a:rPr lang="en-US" dirty="0"/>
              <a:t>CLICK TO EDIT TEXT</a:t>
            </a:r>
          </a:p>
        </p:txBody>
      </p:sp>
      <p:sp>
        <p:nvSpPr>
          <p:cNvPr id="108" name="Text Placeholder 23">
            <a:extLst>
              <a:ext uri="{FF2B5EF4-FFF2-40B4-BE49-F238E27FC236}">
                <a16:creationId xmlns:a16="http://schemas.microsoft.com/office/drawing/2014/main" id="{A183735E-D236-45C5-A430-8EDC0B5E9025}"/>
              </a:ext>
            </a:extLst>
          </p:cNvPr>
          <p:cNvSpPr>
            <a:spLocks noGrp="1"/>
          </p:cNvSpPr>
          <p:nvPr>
            <p:ph type="body" sz="quarter" idx="14"/>
          </p:nvPr>
        </p:nvSpPr>
        <p:spPr>
          <a:xfrm>
            <a:off x="2575561" y="1656473"/>
            <a:ext cx="3931920" cy="391426"/>
          </a:xfrm>
        </p:spPr>
        <p:txBody>
          <a:bodyPr/>
          <a:lstStyle>
            <a:lvl2pPr marL="457200" indent="0">
              <a:buNone/>
              <a:defRPr/>
            </a:lvl2pPr>
          </a:lstStyle>
          <a:p>
            <a:pPr lvl="0"/>
            <a:r>
              <a:rPr lang="en-US" dirty="0"/>
              <a:t>Click to edit Master text styles</a:t>
            </a:r>
          </a:p>
        </p:txBody>
      </p:sp>
      <p:sp>
        <p:nvSpPr>
          <p:cNvPr id="109" name="Text Placeholder 23">
            <a:extLst>
              <a:ext uri="{FF2B5EF4-FFF2-40B4-BE49-F238E27FC236}">
                <a16:creationId xmlns:a16="http://schemas.microsoft.com/office/drawing/2014/main" id="{7DE6E52F-1A42-460D-BC90-23377622B8AA}"/>
              </a:ext>
            </a:extLst>
          </p:cNvPr>
          <p:cNvSpPr>
            <a:spLocks noGrp="1"/>
          </p:cNvSpPr>
          <p:nvPr>
            <p:ph type="body" sz="quarter" idx="15"/>
          </p:nvPr>
        </p:nvSpPr>
        <p:spPr>
          <a:xfrm>
            <a:off x="2575561" y="2121993"/>
            <a:ext cx="3931920" cy="391426"/>
          </a:xfrm>
        </p:spPr>
        <p:txBody>
          <a:bodyPr/>
          <a:lstStyle>
            <a:lvl2pPr marL="457200" indent="0">
              <a:buNone/>
              <a:defRPr/>
            </a:lvl2pPr>
          </a:lstStyle>
          <a:p>
            <a:pPr lvl="0"/>
            <a:r>
              <a:rPr lang="en-US" dirty="0"/>
              <a:t>Click to edit Master text styles</a:t>
            </a:r>
          </a:p>
        </p:txBody>
      </p:sp>
      <p:sp>
        <p:nvSpPr>
          <p:cNvPr id="27" name="Text Placeholder 7">
            <a:extLst>
              <a:ext uri="{FF2B5EF4-FFF2-40B4-BE49-F238E27FC236}">
                <a16:creationId xmlns:a16="http://schemas.microsoft.com/office/drawing/2014/main" id="{7567C211-FEF5-9142-A27E-9EB88B2E6C59}"/>
              </a:ext>
            </a:extLst>
          </p:cNvPr>
          <p:cNvSpPr>
            <a:spLocks noGrp="1"/>
          </p:cNvSpPr>
          <p:nvPr>
            <p:ph type="body" sz="quarter" idx="19" hasCustomPrompt="1"/>
          </p:nvPr>
        </p:nvSpPr>
        <p:spPr>
          <a:xfrm>
            <a:off x="2575561" y="3093847"/>
            <a:ext cx="3931920" cy="391426"/>
          </a:xfrm>
        </p:spPr>
        <p:txBody>
          <a:bodyPr>
            <a:noAutofit/>
          </a:bodyPr>
          <a:lstStyle>
            <a:lvl1pPr>
              <a:defRPr sz="2000" b="1">
                <a:solidFill>
                  <a:srgbClr val="87BF3B"/>
                </a:solidFill>
              </a:defRPr>
            </a:lvl1pPr>
          </a:lstStyle>
          <a:p>
            <a:pPr lvl="0"/>
            <a:r>
              <a:rPr lang="en-US" dirty="0"/>
              <a:t>CLICK TO EDIT TEXT</a:t>
            </a:r>
          </a:p>
        </p:txBody>
      </p:sp>
      <p:sp>
        <p:nvSpPr>
          <p:cNvPr id="28" name="Text Placeholder 23">
            <a:extLst>
              <a:ext uri="{FF2B5EF4-FFF2-40B4-BE49-F238E27FC236}">
                <a16:creationId xmlns:a16="http://schemas.microsoft.com/office/drawing/2014/main" id="{82F2F835-3BF0-5D40-8384-6D1296F9FA7A}"/>
              </a:ext>
            </a:extLst>
          </p:cNvPr>
          <p:cNvSpPr>
            <a:spLocks noGrp="1"/>
          </p:cNvSpPr>
          <p:nvPr>
            <p:ph type="body" sz="quarter" idx="20"/>
          </p:nvPr>
        </p:nvSpPr>
        <p:spPr>
          <a:xfrm>
            <a:off x="2575561" y="3485273"/>
            <a:ext cx="3931920" cy="391426"/>
          </a:xfrm>
        </p:spPr>
        <p:txBody>
          <a:bodyPr/>
          <a:lstStyle>
            <a:lvl2pPr marL="457200" indent="0">
              <a:buNone/>
              <a:defRPr/>
            </a:lvl2pPr>
          </a:lstStyle>
          <a:p>
            <a:pPr lvl="0"/>
            <a:r>
              <a:rPr lang="en-US" dirty="0"/>
              <a:t>Click to edit Master text styles</a:t>
            </a:r>
          </a:p>
        </p:txBody>
      </p:sp>
      <p:sp>
        <p:nvSpPr>
          <p:cNvPr id="29" name="Text Placeholder 23">
            <a:extLst>
              <a:ext uri="{FF2B5EF4-FFF2-40B4-BE49-F238E27FC236}">
                <a16:creationId xmlns:a16="http://schemas.microsoft.com/office/drawing/2014/main" id="{DA129A93-CF6E-1244-B804-1FBA3CE694EE}"/>
              </a:ext>
            </a:extLst>
          </p:cNvPr>
          <p:cNvSpPr>
            <a:spLocks noGrp="1"/>
          </p:cNvSpPr>
          <p:nvPr>
            <p:ph type="body" sz="quarter" idx="21"/>
          </p:nvPr>
        </p:nvSpPr>
        <p:spPr>
          <a:xfrm>
            <a:off x="2575561" y="3950793"/>
            <a:ext cx="3931920" cy="391426"/>
          </a:xfrm>
        </p:spPr>
        <p:txBody>
          <a:bodyPr/>
          <a:lstStyle>
            <a:lvl2pPr marL="457200" indent="0">
              <a:buNone/>
              <a:defRPr/>
            </a:lvl2pPr>
          </a:lstStyle>
          <a:p>
            <a:pPr lvl="0"/>
            <a:r>
              <a:rPr lang="en-US" dirty="0"/>
              <a:t>Click to edit Master text styles</a:t>
            </a:r>
          </a:p>
        </p:txBody>
      </p:sp>
      <p:sp>
        <p:nvSpPr>
          <p:cNvPr id="33" name="Text Placeholder 7">
            <a:extLst>
              <a:ext uri="{FF2B5EF4-FFF2-40B4-BE49-F238E27FC236}">
                <a16:creationId xmlns:a16="http://schemas.microsoft.com/office/drawing/2014/main" id="{D4698B26-C247-3148-BAA1-5C8ECD4101BB}"/>
              </a:ext>
            </a:extLst>
          </p:cNvPr>
          <p:cNvSpPr>
            <a:spLocks noGrp="1"/>
          </p:cNvSpPr>
          <p:nvPr>
            <p:ph type="body" sz="quarter" idx="25" hasCustomPrompt="1"/>
          </p:nvPr>
        </p:nvSpPr>
        <p:spPr>
          <a:xfrm>
            <a:off x="2575561" y="4815967"/>
            <a:ext cx="3931920" cy="391426"/>
          </a:xfrm>
        </p:spPr>
        <p:txBody>
          <a:bodyPr>
            <a:noAutofit/>
          </a:bodyPr>
          <a:lstStyle>
            <a:lvl1pPr>
              <a:defRPr sz="2000" b="1">
                <a:solidFill>
                  <a:srgbClr val="01739F"/>
                </a:solidFill>
              </a:defRPr>
            </a:lvl1pPr>
          </a:lstStyle>
          <a:p>
            <a:pPr lvl="0"/>
            <a:r>
              <a:rPr lang="en-US" dirty="0"/>
              <a:t>CLICK TO EDIT TEXT</a:t>
            </a:r>
          </a:p>
        </p:txBody>
      </p:sp>
      <p:sp>
        <p:nvSpPr>
          <p:cNvPr id="34" name="Text Placeholder 23">
            <a:extLst>
              <a:ext uri="{FF2B5EF4-FFF2-40B4-BE49-F238E27FC236}">
                <a16:creationId xmlns:a16="http://schemas.microsoft.com/office/drawing/2014/main" id="{483E6BF9-609F-F146-8945-0CFDA5CFA4BD}"/>
              </a:ext>
            </a:extLst>
          </p:cNvPr>
          <p:cNvSpPr>
            <a:spLocks noGrp="1"/>
          </p:cNvSpPr>
          <p:nvPr>
            <p:ph type="body" sz="quarter" idx="26"/>
          </p:nvPr>
        </p:nvSpPr>
        <p:spPr>
          <a:xfrm>
            <a:off x="2575561" y="5207393"/>
            <a:ext cx="3931920" cy="391426"/>
          </a:xfrm>
        </p:spPr>
        <p:txBody>
          <a:bodyPr/>
          <a:lstStyle>
            <a:lvl2pPr marL="457200" indent="0">
              <a:buNone/>
              <a:defRPr/>
            </a:lvl2pPr>
          </a:lstStyle>
          <a:p>
            <a:pPr lvl="0"/>
            <a:r>
              <a:rPr lang="en-US" dirty="0"/>
              <a:t>Click to edit Master text styles</a:t>
            </a:r>
          </a:p>
        </p:txBody>
      </p:sp>
      <p:sp>
        <p:nvSpPr>
          <p:cNvPr id="35" name="Text Placeholder 23">
            <a:extLst>
              <a:ext uri="{FF2B5EF4-FFF2-40B4-BE49-F238E27FC236}">
                <a16:creationId xmlns:a16="http://schemas.microsoft.com/office/drawing/2014/main" id="{CB482F30-CB19-B641-A086-4E2C60748383}"/>
              </a:ext>
            </a:extLst>
          </p:cNvPr>
          <p:cNvSpPr>
            <a:spLocks noGrp="1"/>
          </p:cNvSpPr>
          <p:nvPr>
            <p:ph type="body" sz="quarter" idx="27"/>
          </p:nvPr>
        </p:nvSpPr>
        <p:spPr>
          <a:xfrm>
            <a:off x="2575561" y="5672913"/>
            <a:ext cx="3931920" cy="391426"/>
          </a:xfrm>
        </p:spPr>
        <p:txBody>
          <a:bodyPr/>
          <a:lstStyle>
            <a:lvl2pPr marL="457200" indent="0">
              <a:buNone/>
              <a:defRPr/>
            </a:lvl2pPr>
          </a:lstStyle>
          <a:p>
            <a:pPr lvl="0"/>
            <a:r>
              <a:rPr lang="en-US" dirty="0"/>
              <a:t>Click to edit Master text styles</a:t>
            </a:r>
          </a:p>
        </p:txBody>
      </p:sp>
      <p:sp>
        <p:nvSpPr>
          <p:cNvPr id="39" name="Rounded Rectangle 38">
            <a:extLst>
              <a:ext uri="{FF2B5EF4-FFF2-40B4-BE49-F238E27FC236}">
                <a16:creationId xmlns:a16="http://schemas.microsoft.com/office/drawing/2014/main" id="{344539A1-4C0E-8F43-ABDB-C2CA80D4278A}"/>
              </a:ext>
            </a:extLst>
          </p:cNvPr>
          <p:cNvSpPr/>
          <p:nvPr userDrawn="1"/>
        </p:nvSpPr>
        <p:spPr>
          <a:xfrm>
            <a:off x="517736" y="1123176"/>
            <a:ext cx="1600624" cy="1600624"/>
          </a:xfrm>
          <a:prstGeom prst="roundRect">
            <a:avLst/>
          </a:prstGeom>
          <a:solidFill>
            <a:srgbClr val="01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Speaker phone with solid fill">
            <a:extLst>
              <a:ext uri="{FF2B5EF4-FFF2-40B4-BE49-F238E27FC236}">
                <a16:creationId xmlns:a16="http://schemas.microsoft.com/office/drawing/2014/main" id="{F960F8C6-8020-A34C-91F2-92B94822B70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999" y="1265047"/>
            <a:ext cx="1353250" cy="1353250"/>
          </a:xfrm>
          <a:prstGeom prst="rect">
            <a:avLst/>
          </a:prstGeom>
          <a:effectLst/>
        </p:spPr>
      </p:pic>
      <p:sp>
        <p:nvSpPr>
          <p:cNvPr id="22" name="Text Placeholder 7">
            <a:extLst>
              <a:ext uri="{FF2B5EF4-FFF2-40B4-BE49-F238E27FC236}">
                <a16:creationId xmlns:a16="http://schemas.microsoft.com/office/drawing/2014/main" id="{E09BF090-3563-C945-9696-C2963C70B743}"/>
              </a:ext>
            </a:extLst>
          </p:cNvPr>
          <p:cNvSpPr>
            <a:spLocks noGrp="1"/>
          </p:cNvSpPr>
          <p:nvPr>
            <p:ph type="body" sz="quarter" idx="28" hasCustomPrompt="1"/>
          </p:nvPr>
        </p:nvSpPr>
        <p:spPr>
          <a:xfrm>
            <a:off x="7186656" y="1265047"/>
            <a:ext cx="3931920" cy="391426"/>
          </a:xfrm>
        </p:spPr>
        <p:txBody>
          <a:bodyPr>
            <a:noAutofit/>
          </a:bodyPr>
          <a:lstStyle>
            <a:lvl1pPr>
              <a:defRPr sz="2000" b="1">
                <a:solidFill>
                  <a:srgbClr val="EE9F2D"/>
                </a:solidFill>
              </a:defRPr>
            </a:lvl1pPr>
          </a:lstStyle>
          <a:p>
            <a:pPr lvl="0"/>
            <a:r>
              <a:rPr lang="en-US" dirty="0"/>
              <a:t>CLICK TO EDIT TEXT</a:t>
            </a:r>
          </a:p>
        </p:txBody>
      </p:sp>
      <p:sp>
        <p:nvSpPr>
          <p:cNvPr id="23" name="Text Placeholder 23">
            <a:extLst>
              <a:ext uri="{FF2B5EF4-FFF2-40B4-BE49-F238E27FC236}">
                <a16:creationId xmlns:a16="http://schemas.microsoft.com/office/drawing/2014/main" id="{FECFF814-08AD-5541-9B68-14A12ABD7052}"/>
              </a:ext>
            </a:extLst>
          </p:cNvPr>
          <p:cNvSpPr>
            <a:spLocks noGrp="1"/>
          </p:cNvSpPr>
          <p:nvPr>
            <p:ph type="body" sz="quarter" idx="29"/>
          </p:nvPr>
        </p:nvSpPr>
        <p:spPr>
          <a:xfrm>
            <a:off x="7186656" y="1656473"/>
            <a:ext cx="3931920" cy="391426"/>
          </a:xfrm>
        </p:spPr>
        <p:txBody>
          <a:bodyPr/>
          <a:lstStyle>
            <a:lvl2pPr marL="457200" indent="0">
              <a:buNone/>
              <a:defRPr/>
            </a:lvl2pPr>
          </a:lstStyle>
          <a:p>
            <a:pPr lvl="0"/>
            <a:r>
              <a:rPr lang="en-US" dirty="0"/>
              <a:t>Click to edit Master text styles</a:t>
            </a:r>
          </a:p>
        </p:txBody>
      </p:sp>
      <p:sp>
        <p:nvSpPr>
          <p:cNvPr id="24" name="Text Placeholder 23">
            <a:extLst>
              <a:ext uri="{FF2B5EF4-FFF2-40B4-BE49-F238E27FC236}">
                <a16:creationId xmlns:a16="http://schemas.microsoft.com/office/drawing/2014/main" id="{A90ED416-CF01-0B4F-A0D1-5287145D49E7}"/>
              </a:ext>
            </a:extLst>
          </p:cNvPr>
          <p:cNvSpPr>
            <a:spLocks noGrp="1"/>
          </p:cNvSpPr>
          <p:nvPr>
            <p:ph type="body" sz="quarter" idx="30"/>
          </p:nvPr>
        </p:nvSpPr>
        <p:spPr>
          <a:xfrm>
            <a:off x="7186656" y="2121993"/>
            <a:ext cx="3931920" cy="391426"/>
          </a:xfrm>
        </p:spPr>
        <p:txBody>
          <a:bodyPr/>
          <a:lstStyle>
            <a:lvl2pPr marL="457200" indent="0">
              <a:buNone/>
              <a:defRPr/>
            </a:lvl2pPr>
          </a:lstStyle>
          <a:p>
            <a:pPr lvl="0"/>
            <a:r>
              <a:rPr lang="en-US" dirty="0"/>
              <a:t>Click to edit Master text styles</a:t>
            </a:r>
          </a:p>
        </p:txBody>
      </p:sp>
      <p:sp>
        <p:nvSpPr>
          <p:cNvPr id="25" name="Text Placeholder 7">
            <a:extLst>
              <a:ext uri="{FF2B5EF4-FFF2-40B4-BE49-F238E27FC236}">
                <a16:creationId xmlns:a16="http://schemas.microsoft.com/office/drawing/2014/main" id="{5CC58739-789A-7F4F-B807-836FA2502790}"/>
              </a:ext>
            </a:extLst>
          </p:cNvPr>
          <p:cNvSpPr>
            <a:spLocks noGrp="1"/>
          </p:cNvSpPr>
          <p:nvPr>
            <p:ph type="body" sz="quarter" idx="31" hasCustomPrompt="1"/>
          </p:nvPr>
        </p:nvSpPr>
        <p:spPr>
          <a:xfrm>
            <a:off x="7186656" y="3093847"/>
            <a:ext cx="3931920" cy="391426"/>
          </a:xfrm>
        </p:spPr>
        <p:txBody>
          <a:bodyPr>
            <a:noAutofit/>
          </a:bodyPr>
          <a:lstStyle>
            <a:lvl1pPr>
              <a:defRPr sz="2000" b="1">
                <a:solidFill>
                  <a:srgbClr val="4D4D4C"/>
                </a:solidFill>
              </a:defRPr>
            </a:lvl1pPr>
          </a:lstStyle>
          <a:p>
            <a:pPr lvl="0"/>
            <a:r>
              <a:rPr lang="en-US" dirty="0"/>
              <a:t>CLICK TO EDIT TEXT</a:t>
            </a:r>
          </a:p>
        </p:txBody>
      </p:sp>
      <p:sp>
        <p:nvSpPr>
          <p:cNvPr id="26" name="Text Placeholder 23">
            <a:extLst>
              <a:ext uri="{FF2B5EF4-FFF2-40B4-BE49-F238E27FC236}">
                <a16:creationId xmlns:a16="http://schemas.microsoft.com/office/drawing/2014/main" id="{BB7DD1AB-F2EF-2145-851D-E7437CD008B8}"/>
              </a:ext>
            </a:extLst>
          </p:cNvPr>
          <p:cNvSpPr>
            <a:spLocks noGrp="1"/>
          </p:cNvSpPr>
          <p:nvPr>
            <p:ph type="body" sz="quarter" idx="32"/>
          </p:nvPr>
        </p:nvSpPr>
        <p:spPr>
          <a:xfrm>
            <a:off x="7186656" y="3485273"/>
            <a:ext cx="3931920" cy="391426"/>
          </a:xfrm>
        </p:spPr>
        <p:txBody>
          <a:bodyPr/>
          <a:lstStyle>
            <a:lvl2pPr marL="457200" indent="0">
              <a:buNone/>
              <a:defRPr/>
            </a:lvl2pPr>
          </a:lstStyle>
          <a:p>
            <a:pPr lvl="0"/>
            <a:r>
              <a:rPr lang="en-US" dirty="0"/>
              <a:t>Click to edit Master text styles</a:t>
            </a:r>
          </a:p>
        </p:txBody>
      </p:sp>
      <p:sp>
        <p:nvSpPr>
          <p:cNvPr id="30" name="Text Placeholder 23">
            <a:extLst>
              <a:ext uri="{FF2B5EF4-FFF2-40B4-BE49-F238E27FC236}">
                <a16:creationId xmlns:a16="http://schemas.microsoft.com/office/drawing/2014/main" id="{4317989C-BAB4-F94B-B136-F889F29C57CF}"/>
              </a:ext>
            </a:extLst>
          </p:cNvPr>
          <p:cNvSpPr>
            <a:spLocks noGrp="1"/>
          </p:cNvSpPr>
          <p:nvPr>
            <p:ph type="body" sz="quarter" idx="33"/>
          </p:nvPr>
        </p:nvSpPr>
        <p:spPr>
          <a:xfrm>
            <a:off x="7186656" y="3950793"/>
            <a:ext cx="3931920" cy="391426"/>
          </a:xfrm>
        </p:spPr>
        <p:txBody>
          <a:bodyPr/>
          <a:lstStyle>
            <a:lvl2pPr marL="457200" indent="0">
              <a:buNone/>
              <a:defRPr/>
            </a:lvl2pPr>
          </a:lstStyle>
          <a:p>
            <a:pPr lvl="0"/>
            <a:r>
              <a:rPr lang="en-US" dirty="0"/>
              <a:t>Click to edit Master text styles</a:t>
            </a:r>
          </a:p>
        </p:txBody>
      </p:sp>
      <p:sp>
        <p:nvSpPr>
          <p:cNvPr id="31" name="Text Placeholder 7">
            <a:extLst>
              <a:ext uri="{FF2B5EF4-FFF2-40B4-BE49-F238E27FC236}">
                <a16:creationId xmlns:a16="http://schemas.microsoft.com/office/drawing/2014/main" id="{E8F156BC-0339-5B4B-AABF-AC67B4A73FBD}"/>
              </a:ext>
            </a:extLst>
          </p:cNvPr>
          <p:cNvSpPr>
            <a:spLocks noGrp="1"/>
          </p:cNvSpPr>
          <p:nvPr>
            <p:ph type="body" sz="quarter" idx="34" hasCustomPrompt="1"/>
          </p:nvPr>
        </p:nvSpPr>
        <p:spPr>
          <a:xfrm>
            <a:off x="7186656" y="4815967"/>
            <a:ext cx="3931920" cy="391426"/>
          </a:xfrm>
        </p:spPr>
        <p:txBody>
          <a:bodyPr>
            <a:noAutofit/>
          </a:bodyPr>
          <a:lstStyle>
            <a:lvl1pPr>
              <a:defRPr sz="2000" b="1">
                <a:solidFill>
                  <a:srgbClr val="71B6E6"/>
                </a:solidFill>
              </a:defRPr>
            </a:lvl1pPr>
          </a:lstStyle>
          <a:p>
            <a:pPr lvl="0"/>
            <a:r>
              <a:rPr lang="en-US" dirty="0"/>
              <a:t>CLICK TO EDIT TEXT</a:t>
            </a:r>
          </a:p>
        </p:txBody>
      </p:sp>
      <p:sp>
        <p:nvSpPr>
          <p:cNvPr id="32" name="Text Placeholder 23">
            <a:extLst>
              <a:ext uri="{FF2B5EF4-FFF2-40B4-BE49-F238E27FC236}">
                <a16:creationId xmlns:a16="http://schemas.microsoft.com/office/drawing/2014/main" id="{5C60BB39-1D12-C845-AE78-39FD0885ED98}"/>
              </a:ext>
            </a:extLst>
          </p:cNvPr>
          <p:cNvSpPr>
            <a:spLocks noGrp="1"/>
          </p:cNvSpPr>
          <p:nvPr>
            <p:ph type="body" sz="quarter" idx="35"/>
          </p:nvPr>
        </p:nvSpPr>
        <p:spPr>
          <a:xfrm>
            <a:off x="7186656" y="5207393"/>
            <a:ext cx="3931920" cy="391426"/>
          </a:xfrm>
        </p:spPr>
        <p:txBody>
          <a:bodyPr/>
          <a:lstStyle>
            <a:lvl2pPr marL="457200" indent="0">
              <a:buNone/>
              <a:defRPr/>
            </a:lvl2pPr>
          </a:lstStyle>
          <a:p>
            <a:pPr lvl="0"/>
            <a:r>
              <a:rPr lang="en-US" dirty="0"/>
              <a:t>Click to edit Master text styles</a:t>
            </a:r>
          </a:p>
        </p:txBody>
      </p:sp>
      <p:sp>
        <p:nvSpPr>
          <p:cNvPr id="36" name="Text Placeholder 23">
            <a:extLst>
              <a:ext uri="{FF2B5EF4-FFF2-40B4-BE49-F238E27FC236}">
                <a16:creationId xmlns:a16="http://schemas.microsoft.com/office/drawing/2014/main" id="{8B00A78A-BE92-6343-A074-936A3D348F69}"/>
              </a:ext>
            </a:extLst>
          </p:cNvPr>
          <p:cNvSpPr>
            <a:spLocks noGrp="1"/>
          </p:cNvSpPr>
          <p:nvPr>
            <p:ph type="body" sz="quarter" idx="36"/>
          </p:nvPr>
        </p:nvSpPr>
        <p:spPr>
          <a:xfrm>
            <a:off x="7186656" y="5672913"/>
            <a:ext cx="3931920" cy="391426"/>
          </a:xfrm>
        </p:spPr>
        <p:txBody>
          <a:bodyPr/>
          <a:lstStyle>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177875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A picture containing person, indoor, toilet&#10;&#10;Description automatically generated">
            <a:extLst>
              <a:ext uri="{FF2B5EF4-FFF2-40B4-BE49-F238E27FC236}">
                <a16:creationId xmlns:a16="http://schemas.microsoft.com/office/drawing/2014/main" id="{F04B53E7-680E-434C-AB61-2C8399C4F0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32" y="0"/>
            <a:ext cx="12200831" cy="6858000"/>
          </a:xfrm>
          <a:prstGeom prst="rect">
            <a:avLst/>
          </a:prstGeom>
        </p:spPr>
      </p:pic>
      <p:sp>
        <p:nvSpPr>
          <p:cNvPr id="11" name="Rectangle 10">
            <a:extLst>
              <a:ext uri="{FF2B5EF4-FFF2-40B4-BE49-F238E27FC236}">
                <a16:creationId xmlns:a16="http://schemas.microsoft.com/office/drawing/2014/main" id="{A919336C-3071-1747-8FD9-F65C461D05EA}"/>
              </a:ext>
            </a:extLst>
          </p:cNvPr>
          <p:cNvSpPr/>
          <p:nvPr userDrawn="1"/>
        </p:nvSpPr>
        <p:spPr>
          <a:xfrm>
            <a:off x="5897880" y="-91440"/>
            <a:ext cx="12192000" cy="6856484"/>
          </a:xfrm>
          <a:prstGeom prst="rect">
            <a:avLst/>
          </a:prstGeom>
          <a:solidFill>
            <a:srgbClr val="005E5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FF613BE3-262B-5B45-92BF-9411CF56AE6B}"/>
              </a:ext>
            </a:extLst>
          </p:cNvPr>
          <p:cNvSpPr/>
          <p:nvPr userDrawn="1"/>
        </p:nvSpPr>
        <p:spPr>
          <a:xfrm>
            <a:off x="7421455" y="1486607"/>
            <a:ext cx="3884786" cy="3884786"/>
          </a:xfrm>
          <a:prstGeom prst="roundRect">
            <a:avLst/>
          </a:prstGeom>
          <a:solidFill>
            <a:srgbClr val="01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A631279-28A0-8A4B-B2CD-FADC4B379E1D}"/>
              </a:ext>
            </a:extLst>
          </p:cNvPr>
          <p:cNvPicPr>
            <a:picLocks noChangeAspect="1"/>
          </p:cNvPicPr>
          <p:nvPr userDrawn="1"/>
        </p:nvPicPr>
        <p:blipFill>
          <a:blip r:embed="rId3"/>
          <a:stretch>
            <a:fillRect/>
          </a:stretch>
        </p:blipFill>
        <p:spPr>
          <a:xfrm>
            <a:off x="8171515" y="2312799"/>
            <a:ext cx="2430488" cy="2430488"/>
          </a:xfrm>
          <a:prstGeom prst="rect">
            <a:avLst/>
          </a:prstGeom>
        </p:spPr>
      </p:pic>
      <p:sp>
        <p:nvSpPr>
          <p:cNvPr id="13" name="object 5">
            <a:extLst>
              <a:ext uri="{FF2B5EF4-FFF2-40B4-BE49-F238E27FC236}">
                <a16:creationId xmlns:a16="http://schemas.microsoft.com/office/drawing/2014/main" id="{E8F2DD33-A562-5D49-81CF-AD839A030805}"/>
              </a:ext>
            </a:extLst>
          </p:cNvPr>
          <p:cNvSpPr/>
          <p:nvPr userDrawn="1"/>
        </p:nvSpPr>
        <p:spPr>
          <a:xfrm>
            <a:off x="0" y="1"/>
            <a:ext cx="12192000" cy="247426"/>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txBody>
          <a:bodyPr wrap="square" lIns="0" tIns="0" rIns="0" bIns="0" rtlCol="0"/>
          <a:lstStyle/>
          <a:p>
            <a:endParaRPr/>
          </a:p>
        </p:txBody>
      </p:sp>
    </p:spTree>
    <p:extLst>
      <p:ext uri="{BB962C8B-B14F-4D97-AF65-F5344CB8AC3E}">
        <p14:creationId xmlns:p14="http://schemas.microsoft.com/office/powerpoint/2010/main" val="2336883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45370F-6E8A-CE4D-B8E7-3E8401B2D5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970946"/>
            <a:ext cx="12192000" cy="1887054"/>
          </a:xfrm>
          <a:prstGeom prst="rect">
            <a:avLst/>
          </a:prstGeom>
        </p:spPr>
      </p:pic>
      <p:sp>
        <p:nvSpPr>
          <p:cNvPr id="6" name="Title 1">
            <a:extLst>
              <a:ext uri="{FF2B5EF4-FFF2-40B4-BE49-F238E27FC236}">
                <a16:creationId xmlns:a16="http://schemas.microsoft.com/office/drawing/2014/main" id="{BC3ACDA2-7F11-47A2-AEE1-6110024B8BF6}"/>
              </a:ext>
            </a:extLst>
          </p:cNvPr>
          <p:cNvSpPr txBox="1">
            <a:spLocks/>
          </p:cNvSpPr>
          <p:nvPr userDrawn="1"/>
        </p:nvSpPr>
        <p:spPr>
          <a:xfrm>
            <a:off x="2433975" y="2814250"/>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dirty="0">
                <a:solidFill>
                  <a:srgbClr val="87BF3B"/>
                </a:solidFill>
                <a:latin typeface="Arial" panose="020B0604020202020204" pitchFamily="34" charset="0"/>
                <a:cs typeface="Arial" panose="020B0604020202020204" pitchFamily="34" charset="0"/>
              </a:rPr>
              <a:t>for listening</a:t>
            </a:r>
            <a:r>
              <a:rPr lang="en-US" dirty="0">
                <a:solidFill>
                  <a:srgbClr val="007770"/>
                </a:solidFill>
                <a:latin typeface="Arial" panose="020B0604020202020204" pitchFamily="34" charset="0"/>
                <a:cs typeface="Arial" panose="020B0604020202020204" pitchFamily="34" charset="0"/>
              </a:rPr>
              <a:t>.</a:t>
            </a:r>
          </a:p>
        </p:txBody>
      </p:sp>
      <p:sp>
        <p:nvSpPr>
          <p:cNvPr id="10" name="Title 1">
            <a:extLst>
              <a:ext uri="{FF2B5EF4-FFF2-40B4-BE49-F238E27FC236}">
                <a16:creationId xmlns:a16="http://schemas.microsoft.com/office/drawing/2014/main" id="{94C1A96F-1CC1-C641-97C1-155FACE36C4C}"/>
              </a:ext>
            </a:extLst>
          </p:cNvPr>
          <p:cNvSpPr txBox="1">
            <a:spLocks/>
          </p:cNvSpPr>
          <p:nvPr userDrawn="1"/>
        </p:nvSpPr>
        <p:spPr>
          <a:xfrm>
            <a:off x="2433975" y="2037306"/>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dirty="0">
                <a:solidFill>
                  <a:srgbClr val="007770"/>
                </a:solidFill>
                <a:latin typeface="Arial" panose="020B0604020202020204" pitchFamily="34" charset="0"/>
                <a:cs typeface="Arial" panose="020B0604020202020204" pitchFamily="34" charset="0"/>
              </a:rPr>
              <a:t>Thanks</a:t>
            </a:r>
          </a:p>
        </p:txBody>
      </p:sp>
      <p:sp>
        <p:nvSpPr>
          <p:cNvPr id="13" name="Date Placeholder 3">
            <a:extLst>
              <a:ext uri="{FF2B5EF4-FFF2-40B4-BE49-F238E27FC236}">
                <a16:creationId xmlns:a16="http://schemas.microsoft.com/office/drawing/2014/main" id="{F9E9A0B0-FAD3-1A4E-9B94-AC08CBAF60DE}"/>
              </a:ext>
            </a:extLst>
          </p:cNvPr>
          <p:cNvSpPr>
            <a:spLocks noGrp="1"/>
          </p:cNvSpPr>
          <p:nvPr>
            <p:ph type="dt" sz="half" idx="10"/>
          </p:nvPr>
        </p:nvSpPr>
        <p:spPr>
          <a:xfrm>
            <a:off x="10422835" y="6198990"/>
            <a:ext cx="1769165" cy="365125"/>
          </a:xfrm>
          <a:prstGeom prst="rect">
            <a:avLst/>
          </a:prstGeom>
        </p:spPr>
        <p:txBody>
          <a:bodyPr/>
          <a:lstStyle>
            <a:lvl1pPr>
              <a:defRPr sz="1600">
                <a:solidFill>
                  <a:schemeClr val="tx1">
                    <a:lumMod val="50000"/>
                    <a:lumOff val="50000"/>
                  </a:schemeClr>
                </a:solidFill>
                <a:latin typeface="Arial" panose="020B0604020202020204" pitchFamily="34" charset="0"/>
                <a:cs typeface="Arial" panose="020B0604020202020204" pitchFamily="34" charset="0"/>
              </a:defRPr>
            </a:lvl1pPr>
          </a:lstStyle>
          <a:p>
            <a:fld id="{32FEB8CD-9EF4-4530-94A5-01EACBCB0F9E}" type="datetimeFigureOut">
              <a:rPr lang="en-US" smtClean="0"/>
              <a:pPr/>
              <a:t>9/4/2025</a:t>
            </a:fld>
            <a:endParaRPr lang="en-US" dirty="0"/>
          </a:p>
        </p:txBody>
      </p:sp>
      <p:pic>
        <p:nvPicPr>
          <p:cNvPr id="15" name="Picture 14">
            <a:extLst>
              <a:ext uri="{FF2B5EF4-FFF2-40B4-BE49-F238E27FC236}">
                <a16:creationId xmlns:a16="http://schemas.microsoft.com/office/drawing/2014/main" id="{D71BCBBC-0F2C-074D-9429-4F98FA751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85733" y="6116646"/>
            <a:ext cx="6928977" cy="507352"/>
          </a:xfrm>
          <a:prstGeom prst="rect">
            <a:avLst/>
          </a:prstGeom>
        </p:spPr>
      </p:pic>
      <p:pic>
        <p:nvPicPr>
          <p:cNvPr id="8" name="Picture 7">
            <a:extLst>
              <a:ext uri="{FF2B5EF4-FFF2-40B4-BE49-F238E27FC236}">
                <a16:creationId xmlns:a16="http://schemas.microsoft.com/office/drawing/2014/main" id="{1A4D2F64-2E29-3E22-4C99-ED66545F68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621" y="372018"/>
            <a:ext cx="3657600" cy="1139952"/>
          </a:xfrm>
          <a:prstGeom prst="rect">
            <a:avLst/>
          </a:prstGeom>
        </p:spPr>
      </p:pic>
    </p:spTree>
    <p:extLst>
      <p:ext uri="{BB962C8B-B14F-4D97-AF65-F5344CB8AC3E}">
        <p14:creationId xmlns:p14="http://schemas.microsoft.com/office/powerpoint/2010/main" val="648489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ontent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903239E-8E6C-42EA-A9B4-89FAA8EB69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81600"/>
            <a:ext cx="12192000" cy="1871472"/>
          </a:xfrm>
          <a:prstGeom prst="rect">
            <a:avLst/>
          </a:prstGeom>
        </p:spPr>
      </p:pic>
      <p:sp>
        <p:nvSpPr>
          <p:cNvPr id="3" name="Holder 3"/>
          <p:cNvSpPr>
            <a:spLocks noGrp="1"/>
          </p:cNvSpPr>
          <p:nvPr>
            <p:ph type="body" idx="1" hasCustomPrompt="1"/>
          </p:nvPr>
        </p:nvSpPr>
        <p:spPr>
          <a:xfrm>
            <a:off x="914400" y="1485081"/>
            <a:ext cx="10705253" cy="3581400"/>
          </a:xfrm>
          <a:prstGeom prst="rect">
            <a:avLst/>
          </a:prstGeom>
        </p:spPr>
        <p:txBody>
          <a:bodyPr lIns="0" tIns="0" rIns="0" bIns="0"/>
          <a:lstStyle>
            <a:lvl1pPr marL="540385" indent="-183515">
              <a:lnSpc>
                <a:spcPct val="100000"/>
              </a:lnSpc>
              <a:spcBef>
                <a:spcPts val="1280"/>
              </a:spcBef>
              <a:buChar char="•"/>
              <a:tabLst>
                <a:tab pos="541020" algn="l"/>
              </a:tabLst>
              <a:defRPr sz="1200" b="0" i="0">
                <a:solidFill>
                  <a:srgbClr val="231F20"/>
                </a:solidFill>
                <a:latin typeface="Arial"/>
                <a:cs typeface="Arial"/>
              </a:defRPr>
            </a:lvl1pPr>
            <a:lvl2pPr>
              <a:defRPr/>
            </a:lvl2pPr>
          </a:lstStyle>
          <a:p>
            <a:pPr marL="537210" indent="-180340">
              <a:lnSpc>
                <a:spcPct val="100000"/>
              </a:lnSpc>
              <a:spcBef>
                <a:spcPts val="480"/>
              </a:spcBef>
              <a:buChar char="•"/>
              <a:tabLst>
                <a:tab pos="537845" algn="l"/>
              </a:tabLst>
            </a:pPr>
            <a:r>
              <a:rPr lang="en-US" spc="-11" dirty="0"/>
              <a:t>Trade </a:t>
            </a:r>
            <a:r>
              <a:rPr lang="en-US" dirty="0"/>
              <a:t>Partner </a:t>
            </a:r>
            <a:r>
              <a:rPr lang="en-US" spc="-4" dirty="0"/>
              <a:t>and Channel </a:t>
            </a:r>
            <a:r>
              <a:rPr lang="en-US" dirty="0"/>
              <a:t>Partner</a:t>
            </a:r>
            <a:r>
              <a:rPr lang="en-US" spc="4" dirty="0"/>
              <a:t> </a:t>
            </a:r>
            <a:r>
              <a:rPr lang="en-US" dirty="0"/>
              <a:t>Engagement</a:t>
            </a:r>
          </a:p>
          <a:p>
            <a:pPr marL="700564" lvl="1" indent="-138113">
              <a:lnSpc>
                <a:spcPct val="100000"/>
              </a:lnSpc>
              <a:spcBef>
                <a:spcPts val="285"/>
              </a:spcBef>
              <a:buChar char="•"/>
              <a:tabLst>
                <a:tab pos="701039" algn="l"/>
              </a:tabLst>
            </a:pPr>
            <a:r>
              <a:rPr lang="en-US" sz="1200" dirty="0">
                <a:solidFill>
                  <a:srgbClr val="231F20"/>
                </a:solidFill>
                <a:latin typeface="Arial"/>
                <a:cs typeface="Arial"/>
              </a:rPr>
              <a:t>Presentations to </a:t>
            </a:r>
            <a:r>
              <a:rPr lang="en-US" sz="1200" spc="-4" dirty="0">
                <a:solidFill>
                  <a:srgbClr val="231F20"/>
                </a:solidFill>
                <a:latin typeface="Arial"/>
                <a:cs typeface="Arial"/>
              </a:rPr>
              <a:t>Lighting</a:t>
            </a:r>
            <a:r>
              <a:rPr lang="en-US" sz="1200" spc="-8" dirty="0">
                <a:solidFill>
                  <a:srgbClr val="231F20"/>
                </a:solidFill>
                <a:latin typeface="Arial"/>
                <a:cs typeface="Arial"/>
              </a:rPr>
              <a:t> </a:t>
            </a:r>
            <a:r>
              <a:rPr lang="en-US" sz="1200" spc="-4" dirty="0">
                <a:solidFill>
                  <a:srgbClr val="231F20"/>
                </a:solidFill>
                <a:latin typeface="Arial"/>
                <a:cs typeface="Arial"/>
              </a:rPr>
              <a:t>partners</a:t>
            </a:r>
            <a:endParaRPr lang="en-US" sz="1200" dirty="0">
              <a:latin typeface="Arial"/>
              <a:cs typeface="Arial"/>
            </a:endParaRPr>
          </a:p>
          <a:p>
            <a:pPr marL="700564" lvl="1" indent="-138113">
              <a:lnSpc>
                <a:spcPct val="100000"/>
              </a:lnSpc>
              <a:spcBef>
                <a:spcPts val="285"/>
              </a:spcBef>
              <a:buChar char="•"/>
              <a:tabLst>
                <a:tab pos="701039" algn="l"/>
              </a:tabLst>
            </a:pPr>
            <a:r>
              <a:rPr lang="en-US" sz="1200" spc="-4" dirty="0">
                <a:solidFill>
                  <a:srgbClr val="231F20"/>
                </a:solidFill>
                <a:latin typeface="Arial"/>
                <a:cs typeface="Arial"/>
              </a:rPr>
              <a:t>New partners </a:t>
            </a:r>
            <a:r>
              <a:rPr lang="en-US" sz="1200" dirty="0">
                <a:solidFill>
                  <a:srgbClr val="231F20"/>
                </a:solidFill>
                <a:latin typeface="Arial"/>
                <a:cs typeface="Arial"/>
              </a:rPr>
              <a:t>for </a:t>
            </a:r>
            <a:r>
              <a:rPr lang="en-US" sz="1200" spc="-11" dirty="0">
                <a:solidFill>
                  <a:srgbClr val="231F20"/>
                </a:solidFill>
                <a:latin typeface="Arial"/>
                <a:cs typeface="Arial"/>
              </a:rPr>
              <a:t>Turnkey</a:t>
            </a:r>
            <a:r>
              <a:rPr lang="en-US" sz="1200" spc="-30" dirty="0">
                <a:solidFill>
                  <a:srgbClr val="231F20"/>
                </a:solidFill>
                <a:latin typeface="Arial"/>
                <a:cs typeface="Arial"/>
              </a:rPr>
              <a:t> </a:t>
            </a:r>
            <a:r>
              <a:rPr lang="en-US" sz="1200" dirty="0">
                <a:solidFill>
                  <a:srgbClr val="231F20"/>
                </a:solidFill>
                <a:latin typeface="Arial"/>
                <a:cs typeface="Arial"/>
              </a:rPr>
              <a:t>services</a:t>
            </a:r>
            <a:endParaRPr lang="en-US" sz="1200" dirty="0">
              <a:latin typeface="Arial"/>
              <a:cs typeface="Arial"/>
            </a:endParaRPr>
          </a:p>
          <a:p>
            <a:pPr marL="700564" lvl="1" indent="-138113">
              <a:lnSpc>
                <a:spcPct val="100000"/>
              </a:lnSpc>
              <a:spcBef>
                <a:spcPts val="285"/>
              </a:spcBef>
              <a:buChar char="•"/>
              <a:tabLst>
                <a:tab pos="701039" algn="l"/>
              </a:tabLst>
            </a:pPr>
            <a:r>
              <a:rPr lang="en-US" sz="1200" dirty="0">
                <a:solidFill>
                  <a:srgbClr val="231F20"/>
                </a:solidFill>
                <a:latin typeface="Arial"/>
                <a:cs typeface="Arial"/>
              </a:rPr>
              <a:t>Pursuing </a:t>
            </a:r>
            <a:r>
              <a:rPr lang="en-US" sz="1200" spc="-26" dirty="0">
                <a:solidFill>
                  <a:srgbClr val="231F20"/>
                </a:solidFill>
                <a:latin typeface="Arial"/>
                <a:cs typeface="Arial"/>
              </a:rPr>
              <a:t>HVAC</a:t>
            </a:r>
            <a:r>
              <a:rPr lang="en-US" sz="1200" spc="-4" dirty="0">
                <a:solidFill>
                  <a:srgbClr val="231F20"/>
                </a:solidFill>
                <a:latin typeface="Arial"/>
                <a:cs typeface="Arial"/>
              </a:rPr>
              <a:t> partnerships</a:t>
            </a:r>
            <a:endParaRPr lang="en-US" sz="1200" dirty="0">
              <a:latin typeface="Arial"/>
              <a:cs typeface="Arial"/>
            </a:endParaRPr>
          </a:p>
          <a:p>
            <a:pPr marL="537210" indent="-180340">
              <a:lnSpc>
                <a:spcPct val="100000"/>
              </a:lnSpc>
              <a:spcBef>
                <a:spcPts val="1280"/>
              </a:spcBef>
              <a:buChar char="•"/>
              <a:tabLst>
                <a:tab pos="537845" algn="l"/>
              </a:tabLst>
            </a:pPr>
            <a:r>
              <a:rPr lang="en-US" spc="-8" dirty="0"/>
              <a:t>Trainings </a:t>
            </a:r>
            <a:r>
              <a:rPr lang="en-US" spc="-4" dirty="0"/>
              <a:t>and</a:t>
            </a:r>
            <a:r>
              <a:rPr lang="en-US" dirty="0"/>
              <a:t> Events</a:t>
            </a:r>
          </a:p>
          <a:p>
            <a:pPr marL="540385" indent="-183515">
              <a:lnSpc>
                <a:spcPct val="100000"/>
              </a:lnSpc>
              <a:spcBef>
                <a:spcPts val="1280"/>
              </a:spcBef>
              <a:buChar char="•"/>
              <a:tabLst>
                <a:tab pos="541020" algn="l"/>
              </a:tabLst>
            </a:pPr>
            <a:r>
              <a:rPr lang="en-US" dirty="0"/>
              <a:t>Incentive structures </a:t>
            </a:r>
            <a:r>
              <a:rPr lang="en-US" spc="-4" dirty="0"/>
              <a:t>and </a:t>
            </a:r>
            <a:r>
              <a:rPr lang="en-US" dirty="0"/>
              <a:t>Multi-year</a:t>
            </a:r>
            <a:r>
              <a:rPr lang="en-US" spc="-8" dirty="0"/>
              <a:t> </a:t>
            </a:r>
            <a:r>
              <a:rPr lang="en-US" dirty="0"/>
              <a:t>strategies</a:t>
            </a:r>
          </a:p>
          <a:p>
            <a:pPr marL="700564" lvl="1" indent="-138113">
              <a:lnSpc>
                <a:spcPct val="100000"/>
              </a:lnSpc>
              <a:spcBef>
                <a:spcPts val="285"/>
              </a:spcBef>
              <a:buChar char="•"/>
              <a:tabLst>
                <a:tab pos="701039" algn="l"/>
              </a:tabLst>
            </a:pPr>
            <a:r>
              <a:rPr lang="en-US" sz="1200" spc="-4" dirty="0">
                <a:solidFill>
                  <a:srgbClr val="231F20"/>
                </a:solidFill>
                <a:latin typeface="Arial"/>
                <a:cs typeface="Arial"/>
              </a:rPr>
              <a:t>Lighting incentives encourage incorporation of integral</a:t>
            </a:r>
            <a:r>
              <a:rPr lang="en-US" sz="1200" spc="-15" dirty="0">
                <a:solidFill>
                  <a:srgbClr val="231F20"/>
                </a:solidFill>
                <a:latin typeface="Arial"/>
                <a:cs typeface="Arial"/>
              </a:rPr>
              <a:t> </a:t>
            </a:r>
            <a:r>
              <a:rPr lang="en-US" sz="1200" dirty="0">
                <a:solidFill>
                  <a:srgbClr val="231F20"/>
                </a:solidFill>
                <a:latin typeface="Arial"/>
                <a:cs typeface="Arial"/>
              </a:rPr>
              <a:t>controls</a:t>
            </a:r>
            <a:endParaRPr lang="en-US" sz="1200" dirty="0">
              <a:latin typeface="Arial"/>
              <a:cs typeface="Arial"/>
            </a:endParaRPr>
          </a:p>
          <a:p>
            <a:pPr marL="700564" lvl="1" indent="-138113">
              <a:lnSpc>
                <a:spcPct val="100000"/>
              </a:lnSpc>
              <a:spcBef>
                <a:spcPts val="285"/>
              </a:spcBef>
              <a:buChar char="•"/>
              <a:tabLst>
                <a:tab pos="701039" algn="l"/>
              </a:tabLst>
            </a:pPr>
            <a:r>
              <a:rPr lang="en-US" sz="1200" dirty="0">
                <a:solidFill>
                  <a:srgbClr val="231F20"/>
                </a:solidFill>
                <a:latin typeface="Arial"/>
                <a:cs typeface="Arial"/>
              </a:rPr>
              <a:t>Whole Building Performance </a:t>
            </a:r>
            <a:r>
              <a:rPr lang="en-US" sz="1200" spc="-4" dirty="0">
                <a:solidFill>
                  <a:srgbClr val="231F20"/>
                </a:solidFill>
                <a:latin typeface="Arial"/>
                <a:cs typeface="Arial"/>
              </a:rPr>
              <a:t>path in development and getting </a:t>
            </a:r>
            <a:r>
              <a:rPr lang="en-US" sz="1200" dirty="0">
                <a:solidFill>
                  <a:srgbClr val="231F20"/>
                </a:solidFill>
                <a:latin typeface="Arial"/>
                <a:cs typeface="Arial"/>
              </a:rPr>
              <a:t>market</a:t>
            </a:r>
            <a:r>
              <a:rPr lang="en-US" sz="1200" spc="-56" dirty="0">
                <a:solidFill>
                  <a:srgbClr val="231F20"/>
                </a:solidFill>
                <a:latin typeface="Arial"/>
                <a:cs typeface="Arial"/>
              </a:rPr>
              <a:t> </a:t>
            </a:r>
            <a:r>
              <a:rPr lang="en-US" sz="1200" dirty="0">
                <a:solidFill>
                  <a:srgbClr val="231F20"/>
                </a:solidFill>
                <a:latin typeface="Arial"/>
                <a:cs typeface="Arial"/>
              </a:rPr>
              <a:t>feedback</a:t>
            </a:r>
            <a:endParaRPr lang="en-US" sz="1200" dirty="0">
              <a:latin typeface="Arial"/>
              <a:cs typeface="Arial"/>
            </a:endParaRPr>
          </a:p>
          <a:p>
            <a:pPr marL="700564" lvl="1" indent="-138113">
              <a:lnSpc>
                <a:spcPct val="100000"/>
              </a:lnSpc>
              <a:spcBef>
                <a:spcPts val="285"/>
              </a:spcBef>
              <a:buChar char="•"/>
              <a:tabLst>
                <a:tab pos="701039" algn="l"/>
              </a:tabLst>
            </a:pPr>
            <a:r>
              <a:rPr lang="en-US" sz="1200" dirty="0">
                <a:solidFill>
                  <a:srgbClr val="231F20"/>
                </a:solidFill>
                <a:latin typeface="Arial"/>
                <a:cs typeface="Arial"/>
              </a:rPr>
              <a:t>Eversource signed 1 MOU </a:t>
            </a:r>
            <a:r>
              <a:rPr lang="en-US" sz="1200" spc="-4" dirty="0">
                <a:solidFill>
                  <a:srgbClr val="231F20"/>
                </a:solidFill>
                <a:latin typeface="Arial"/>
                <a:cs typeface="Arial"/>
              </a:rPr>
              <a:t>with </a:t>
            </a:r>
            <a:r>
              <a:rPr lang="en-US" sz="1200" dirty="0">
                <a:solidFill>
                  <a:srgbClr val="231F20"/>
                </a:solidFill>
                <a:latin typeface="Arial"/>
                <a:cs typeface="Arial"/>
              </a:rPr>
              <a:t>3 more </a:t>
            </a:r>
            <a:r>
              <a:rPr lang="en-US" sz="1200" spc="-4" dirty="0">
                <a:solidFill>
                  <a:srgbClr val="231F20"/>
                </a:solidFill>
                <a:latin typeface="Arial"/>
                <a:cs typeface="Arial"/>
              </a:rPr>
              <a:t>in</a:t>
            </a:r>
            <a:r>
              <a:rPr lang="en-US" sz="1200" spc="-26" dirty="0">
                <a:solidFill>
                  <a:srgbClr val="231F20"/>
                </a:solidFill>
                <a:latin typeface="Arial"/>
                <a:cs typeface="Arial"/>
              </a:rPr>
              <a:t> </a:t>
            </a:r>
            <a:r>
              <a:rPr lang="en-US" sz="1200" spc="-4" dirty="0">
                <a:solidFill>
                  <a:srgbClr val="231F20"/>
                </a:solidFill>
                <a:latin typeface="Arial"/>
                <a:cs typeface="Arial"/>
              </a:rPr>
              <a:t>development</a:t>
            </a:r>
            <a:endParaRPr lang="en-US" sz="1200" dirty="0">
              <a:latin typeface="Arial"/>
              <a:cs typeface="Arial"/>
            </a:endParaRPr>
          </a:p>
          <a:p>
            <a:pPr marL="700564" lvl="1" indent="-138113">
              <a:lnSpc>
                <a:spcPct val="100000"/>
              </a:lnSpc>
              <a:spcBef>
                <a:spcPts val="285"/>
              </a:spcBef>
              <a:buChar char="•"/>
              <a:tabLst>
                <a:tab pos="701039" algn="l"/>
              </a:tabLst>
            </a:pPr>
            <a:r>
              <a:rPr lang="en-US" sz="1200" dirty="0">
                <a:solidFill>
                  <a:srgbClr val="231F20"/>
                </a:solidFill>
                <a:latin typeface="Arial"/>
                <a:cs typeface="Arial"/>
              </a:rPr>
              <a:t>Exploring </a:t>
            </a:r>
            <a:r>
              <a:rPr lang="en-US" sz="1200" spc="-4" dirty="0">
                <a:solidFill>
                  <a:srgbClr val="231F20"/>
                </a:solidFill>
                <a:latin typeface="Arial"/>
                <a:cs typeface="Arial"/>
              </a:rPr>
              <a:t>Upstream</a:t>
            </a:r>
            <a:r>
              <a:rPr lang="en-US" sz="1200" spc="-8" dirty="0">
                <a:solidFill>
                  <a:srgbClr val="231F20"/>
                </a:solidFill>
                <a:latin typeface="Arial"/>
                <a:cs typeface="Arial"/>
              </a:rPr>
              <a:t> </a:t>
            </a:r>
            <a:r>
              <a:rPr lang="en-US" sz="1200" dirty="0">
                <a:solidFill>
                  <a:srgbClr val="231F20"/>
                </a:solidFill>
                <a:latin typeface="Arial"/>
                <a:cs typeface="Arial"/>
              </a:rPr>
              <a:t>measures</a:t>
            </a:r>
            <a:endParaRPr lang="en-US" sz="1200" dirty="0">
              <a:latin typeface="Arial"/>
              <a:cs typeface="Arial"/>
            </a:endParaRPr>
          </a:p>
          <a:p>
            <a:pPr marL="540385" indent="-183515">
              <a:lnSpc>
                <a:spcPct val="100000"/>
              </a:lnSpc>
              <a:spcBef>
                <a:spcPts val="1280"/>
              </a:spcBef>
              <a:buChar char="•"/>
              <a:tabLst>
                <a:tab pos="541020" algn="l"/>
              </a:tabLst>
            </a:pPr>
            <a:r>
              <a:rPr lang="en-US" dirty="0"/>
              <a:t>Beginning </a:t>
            </a:r>
            <a:r>
              <a:rPr lang="en-US" spc="-4" dirty="0"/>
              <a:t>implementation phase of </a:t>
            </a:r>
            <a:r>
              <a:rPr lang="en-US" spc="-8" dirty="0"/>
              <a:t>Wastewater Treatment</a:t>
            </a:r>
            <a:r>
              <a:rPr lang="en-US" spc="-26" dirty="0"/>
              <a:t> </a:t>
            </a:r>
            <a:r>
              <a:rPr lang="en-US" dirty="0"/>
              <a:t>Partnership</a:t>
            </a:r>
          </a:p>
        </p:txBody>
      </p:sp>
      <p:sp>
        <p:nvSpPr>
          <p:cNvPr id="9" name="object 5">
            <a:extLst>
              <a:ext uri="{FF2B5EF4-FFF2-40B4-BE49-F238E27FC236}">
                <a16:creationId xmlns:a16="http://schemas.microsoft.com/office/drawing/2014/main" id="{4B774A5C-E03A-4C9C-8A73-9ABEFE926A7B}"/>
              </a:ext>
            </a:extLst>
          </p:cNvPr>
          <p:cNvSpPr/>
          <p:nvPr userDrawn="1"/>
        </p:nvSpPr>
        <p:spPr>
          <a:xfrm>
            <a:off x="0" y="0"/>
            <a:ext cx="12192000" cy="246888"/>
          </a:xfrm>
          <a:prstGeom prst="rect">
            <a:avLst/>
          </a:prstGeom>
          <a:blipFill>
            <a:blip r:embed="rId3" cstate="print"/>
            <a:stretch>
              <a:fillRect/>
            </a:stretch>
          </a:blipFill>
        </p:spPr>
        <p:txBody>
          <a:bodyPr wrap="square" lIns="0" tIns="0" rIns="0" bIns="0" rtlCol="0"/>
          <a:lstStyle/>
          <a:p>
            <a:endParaRPr sz="1350"/>
          </a:p>
        </p:txBody>
      </p:sp>
      <p:sp>
        <p:nvSpPr>
          <p:cNvPr id="11" name="Text Placeholder 3">
            <a:extLst>
              <a:ext uri="{FF2B5EF4-FFF2-40B4-BE49-F238E27FC236}">
                <a16:creationId xmlns:a16="http://schemas.microsoft.com/office/drawing/2014/main" id="{1DB48707-30A9-4578-BE44-EC7C7362859D}"/>
              </a:ext>
            </a:extLst>
          </p:cNvPr>
          <p:cNvSpPr>
            <a:spLocks noGrp="1"/>
          </p:cNvSpPr>
          <p:nvPr>
            <p:ph type="body" sz="quarter" idx="10" hasCustomPrompt="1"/>
          </p:nvPr>
        </p:nvSpPr>
        <p:spPr>
          <a:xfrm>
            <a:off x="812800" y="479008"/>
            <a:ext cx="10908453" cy="587792"/>
          </a:xfrm>
          <a:prstGeom prst="rect">
            <a:avLst/>
          </a:prstGeom>
        </p:spPr>
        <p:txBody>
          <a:bodyPr/>
          <a:lstStyle>
            <a:lvl1pPr>
              <a:defRPr sz="2850" b="1">
                <a:solidFill>
                  <a:srgbClr val="007670"/>
                </a:solidFill>
                <a:latin typeface="Arial" panose="020B0604020202020204" pitchFamily="34" charset="0"/>
                <a:cs typeface="Arial" panose="020B0604020202020204" pitchFamily="34" charset="0"/>
              </a:defRPr>
            </a:lvl1pPr>
          </a:lstStyle>
          <a:p>
            <a:r>
              <a:rPr lang="en-US" kern="0" dirty="0"/>
              <a:t>Content Slide</a:t>
            </a:r>
          </a:p>
        </p:txBody>
      </p:sp>
    </p:spTree>
    <p:extLst>
      <p:ext uri="{BB962C8B-B14F-4D97-AF65-F5344CB8AC3E}">
        <p14:creationId xmlns:p14="http://schemas.microsoft.com/office/powerpoint/2010/main" val="331656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796589" y="351396"/>
            <a:ext cx="8195274" cy="1325563"/>
          </a:xfrm>
        </p:spPr>
        <p:txBody>
          <a:bodyPr/>
          <a:lstStyle>
            <a:lvl1pPr algn="l">
              <a:defRPr/>
            </a:lvl1pPr>
          </a:lstStyle>
          <a:p>
            <a:r>
              <a:rPr lang="en-US" dirty="0"/>
              <a:t>Agenda</a:t>
            </a:r>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1866280" y="2262915"/>
            <a:ext cx="6458404" cy="352561"/>
          </a:xfrm>
        </p:spPr>
        <p:txBody>
          <a:bodyPr>
            <a:normAutofit/>
          </a:bodyPr>
          <a:lstStyle>
            <a:lvl1pPr algn="l">
              <a:defRPr sz="2000" b="1" spc="300">
                <a:solidFill>
                  <a:srgbClr val="007770"/>
                </a:solidFill>
              </a:defRPr>
            </a:lvl1pPr>
            <a:lvl2pPr marL="457200" indent="0">
              <a:buNone/>
              <a:defRPr/>
            </a:lvl2pPr>
          </a:lstStyle>
          <a:p>
            <a:pPr lvl="0"/>
            <a:r>
              <a:rPr lang="en-US" dirty="0"/>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1866280" y="2634426"/>
            <a:ext cx="5964689" cy="352561"/>
          </a:xfrm>
        </p:spPr>
        <p:txBody>
          <a:bodyPr/>
          <a:lstStyle>
            <a:lvl1pPr algn="l">
              <a:defRPr/>
            </a:lvl1pPr>
          </a:lstStyle>
          <a:p>
            <a:pPr lvl="0"/>
            <a:r>
              <a:rPr lang="en-US" dirty="0"/>
              <a:t>Click to edit Master text styles</a:t>
            </a:r>
          </a:p>
        </p:txBody>
      </p:sp>
      <p:sp>
        <p:nvSpPr>
          <p:cNvPr id="3" name="Rounded Rectangle 2">
            <a:extLst>
              <a:ext uri="{FF2B5EF4-FFF2-40B4-BE49-F238E27FC236}">
                <a16:creationId xmlns:a16="http://schemas.microsoft.com/office/drawing/2014/main" id="{4A5093EE-589B-FA4B-8F8F-2A41F62F9708}"/>
              </a:ext>
            </a:extLst>
          </p:cNvPr>
          <p:cNvSpPr/>
          <p:nvPr userDrawn="1"/>
        </p:nvSpPr>
        <p:spPr>
          <a:xfrm>
            <a:off x="796589" y="2212695"/>
            <a:ext cx="805563" cy="805563"/>
          </a:xfrm>
          <a:prstGeom prst="roundRect">
            <a:avLst/>
          </a:prstGeom>
          <a:solidFill>
            <a:srgbClr val="007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25843CD7-FD43-474E-AA21-974B9E54DE7D}"/>
              </a:ext>
            </a:extLst>
          </p:cNvPr>
          <p:cNvSpPr txBox="1">
            <a:spLocks/>
          </p:cNvSpPr>
          <p:nvPr userDrawn="1"/>
        </p:nvSpPr>
        <p:spPr>
          <a:xfrm>
            <a:off x="867427" y="2467563"/>
            <a:ext cx="653163" cy="358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1</a:t>
            </a:r>
          </a:p>
        </p:txBody>
      </p:sp>
      <p:sp>
        <p:nvSpPr>
          <p:cNvPr id="17" name="Text Placeholder 12">
            <a:extLst>
              <a:ext uri="{FF2B5EF4-FFF2-40B4-BE49-F238E27FC236}">
                <a16:creationId xmlns:a16="http://schemas.microsoft.com/office/drawing/2014/main" id="{4CF9CF9C-FE27-C747-BCB9-02581D2773FE}"/>
              </a:ext>
            </a:extLst>
          </p:cNvPr>
          <p:cNvSpPr>
            <a:spLocks noGrp="1"/>
          </p:cNvSpPr>
          <p:nvPr>
            <p:ph type="body" sz="quarter" idx="12" hasCustomPrompt="1"/>
          </p:nvPr>
        </p:nvSpPr>
        <p:spPr>
          <a:xfrm>
            <a:off x="1866280" y="3606594"/>
            <a:ext cx="6458404" cy="352561"/>
          </a:xfrm>
        </p:spPr>
        <p:txBody>
          <a:bodyPr>
            <a:normAutofit/>
          </a:bodyPr>
          <a:lstStyle>
            <a:lvl1pPr algn="l">
              <a:defRPr sz="2000" b="1" spc="300">
                <a:solidFill>
                  <a:srgbClr val="87BF3B"/>
                </a:solidFill>
              </a:defRPr>
            </a:lvl1pPr>
            <a:lvl2pPr marL="457200" indent="0">
              <a:buNone/>
              <a:defRPr/>
            </a:lvl2pPr>
          </a:lstStyle>
          <a:p>
            <a:pPr lvl="0"/>
            <a:r>
              <a:rPr lang="en-US" dirty="0"/>
              <a:t>CLICK TO EDIT MASTER TEXT STYLES</a:t>
            </a:r>
          </a:p>
        </p:txBody>
      </p:sp>
      <p:sp>
        <p:nvSpPr>
          <p:cNvPr id="23" name="Text Placeholder 17">
            <a:extLst>
              <a:ext uri="{FF2B5EF4-FFF2-40B4-BE49-F238E27FC236}">
                <a16:creationId xmlns:a16="http://schemas.microsoft.com/office/drawing/2014/main" id="{5C79CE1C-9F5C-4B47-9258-FC3A154AA7A0}"/>
              </a:ext>
            </a:extLst>
          </p:cNvPr>
          <p:cNvSpPr>
            <a:spLocks noGrp="1"/>
          </p:cNvSpPr>
          <p:nvPr>
            <p:ph type="body" sz="quarter" idx="13"/>
          </p:nvPr>
        </p:nvSpPr>
        <p:spPr>
          <a:xfrm>
            <a:off x="1866280" y="3978105"/>
            <a:ext cx="5964689" cy="352561"/>
          </a:xfrm>
        </p:spPr>
        <p:txBody>
          <a:bodyPr/>
          <a:lstStyle>
            <a:lvl1pPr algn="l">
              <a:defRPr/>
            </a:lvl1pPr>
          </a:lstStyle>
          <a:p>
            <a:pPr lvl="0"/>
            <a:r>
              <a:rPr lang="en-US" dirty="0"/>
              <a:t>Click to edit Master text styles</a:t>
            </a:r>
          </a:p>
        </p:txBody>
      </p:sp>
      <p:sp>
        <p:nvSpPr>
          <p:cNvPr id="24" name="Rounded Rectangle 23">
            <a:extLst>
              <a:ext uri="{FF2B5EF4-FFF2-40B4-BE49-F238E27FC236}">
                <a16:creationId xmlns:a16="http://schemas.microsoft.com/office/drawing/2014/main" id="{BEF74EFD-97D0-6A45-BE3D-A17349087D82}"/>
              </a:ext>
            </a:extLst>
          </p:cNvPr>
          <p:cNvSpPr/>
          <p:nvPr userDrawn="1"/>
        </p:nvSpPr>
        <p:spPr>
          <a:xfrm>
            <a:off x="796589" y="3556374"/>
            <a:ext cx="805563" cy="805563"/>
          </a:xfrm>
          <a:prstGeom prst="roundRect">
            <a:avLst/>
          </a:prstGeom>
          <a:solidFill>
            <a:srgbClr val="87B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A68B0255-05BB-4E48-BBD0-5E6262811244}"/>
              </a:ext>
            </a:extLst>
          </p:cNvPr>
          <p:cNvSpPr txBox="1">
            <a:spLocks/>
          </p:cNvSpPr>
          <p:nvPr userDrawn="1"/>
        </p:nvSpPr>
        <p:spPr>
          <a:xfrm>
            <a:off x="867427" y="3811242"/>
            <a:ext cx="653163" cy="358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2</a:t>
            </a:r>
          </a:p>
        </p:txBody>
      </p:sp>
      <p:sp>
        <p:nvSpPr>
          <p:cNvPr id="26" name="Text Placeholder 12">
            <a:extLst>
              <a:ext uri="{FF2B5EF4-FFF2-40B4-BE49-F238E27FC236}">
                <a16:creationId xmlns:a16="http://schemas.microsoft.com/office/drawing/2014/main" id="{90CF1D3B-46D8-9D4B-ABDD-A5FBC3F41866}"/>
              </a:ext>
            </a:extLst>
          </p:cNvPr>
          <p:cNvSpPr>
            <a:spLocks noGrp="1"/>
          </p:cNvSpPr>
          <p:nvPr>
            <p:ph type="body" sz="quarter" idx="14" hasCustomPrompt="1"/>
          </p:nvPr>
        </p:nvSpPr>
        <p:spPr>
          <a:xfrm>
            <a:off x="1866280" y="5094032"/>
            <a:ext cx="6458404" cy="352561"/>
          </a:xfrm>
        </p:spPr>
        <p:txBody>
          <a:bodyPr>
            <a:normAutofit/>
          </a:bodyPr>
          <a:lstStyle>
            <a:lvl1pPr algn="l">
              <a:defRPr sz="2000" b="1" spc="300">
                <a:solidFill>
                  <a:srgbClr val="01739F"/>
                </a:solidFill>
              </a:defRPr>
            </a:lvl1pPr>
            <a:lvl2pPr marL="457200" indent="0">
              <a:buNone/>
              <a:defRPr/>
            </a:lvl2pPr>
          </a:lstStyle>
          <a:p>
            <a:pPr lvl="0"/>
            <a:r>
              <a:rPr lang="en-US" dirty="0"/>
              <a:t>CLICK TO EDIT MASTER TEXT STYLES</a:t>
            </a:r>
          </a:p>
        </p:txBody>
      </p:sp>
      <p:sp>
        <p:nvSpPr>
          <p:cNvPr id="27" name="Text Placeholder 17">
            <a:extLst>
              <a:ext uri="{FF2B5EF4-FFF2-40B4-BE49-F238E27FC236}">
                <a16:creationId xmlns:a16="http://schemas.microsoft.com/office/drawing/2014/main" id="{ED2BFF5D-67FB-9F41-B1C2-87F2BC68DFBE}"/>
              </a:ext>
            </a:extLst>
          </p:cNvPr>
          <p:cNvSpPr>
            <a:spLocks noGrp="1"/>
          </p:cNvSpPr>
          <p:nvPr>
            <p:ph type="body" sz="quarter" idx="15"/>
          </p:nvPr>
        </p:nvSpPr>
        <p:spPr>
          <a:xfrm>
            <a:off x="1866280" y="5465543"/>
            <a:ext cx="5964689" cy="352561"/>
          </a:xfrm>
        </p:spPr>
        <p:txBody>
          <a:bodyPr/>
          <a:lstStyle>
            <a:lvl1pPr algn="l">
              <a:defRPr/>
            </a:lvl1pPr>
          </a:lstStyle>
          <a:p>
            <a:pPr lvl="0"/>
            <a:r>
              <a:rPr lang="en-US" dirty="0"/>
              <a:t>Click to edit Master text styles</a:t>
            </a:r>
          </a:p>
        </p:txBody>
      </p:sp>
      <p:sp>
        <p:nvSpPr>
          <p:cNvPr id="28" name="Rounded Rectangle 27">
            <a:extLst>
              <a:ext uri="{FF2B5EF4-FFF2-40B4-BE49-F238E27FC236}">
                <a16:creationId xmlns:a16="http://schemas.microsoft.com/office/drawing/2014/main" id="{F3575030-F9C1-9648-89BE-2698438EEA7B}"/>
              </a:ext>
            </a:extLst>
          </p:cNvPr>
          <p:cNvSpPr/>
          <p:nvPr userDrawn="1"/>
        </p:nvSpPr>
        <p:spPr>
          <a:xfrm>
            <a:off x="796589" y="5043812"/>
            <a:ext cx="805563" cy="805563"/>
          </a:xfrm>
          <a:prstGeom prst="roundRect">
            <a:avLst/>
          </a:prstGeom>
          <a:solidFill>
            <a:srgbClr val="01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81C495C8-8A17-2D40-8844-F9E43C18D6C7}"/>
              </a:ext>
            </a:extLst>
          </p:cNvPr>
          <p:cNvSpPr txBox="1">
            <a:spLocks/>
          </p:cNvSpPr>
          <p:nvPr userDrawn="1"/>
        </p:nvSpPr>
        <p:spPr>
          <a:xfrm>
            <a:off x="867427" y="5298680"/>
            <a:ext cx="653163" cy="358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3</a:t>
            </a:r>
          </a:p>
        </p:txBody>
      </p:sp>
      <p:pic>
        <p:nvPicPr>
          <p:cNvPr id="30" name="Picture 29">
            <a:extLst>
              <a:ext uri="{FF2B5EF4-FFF2-40B4-BE49-F238E27FC236}">
                <a16:creationId xmlns:a16="http://schemas.microsoft.com/office/drawing/2014/main" id="{93D16BD1-DC0D-E140-901D-76315560FEB1}"/>
              </a:ext>
            </a:extLst>
          </p:cNvPr>
          <p:cNvPicPr>
            <a:picLocks noChangeAspect="1"/>
          </p:cNvPicPr>
          <p:nvPr userDrawn="1"/>
        </p:nvPicPr>
        <p:blipFill rotWithShape="1">
          <a:blip r:embed="rId2" cstate="screen">
            <a:alphaModFix amt="31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b="67717"/>
          <a:stretch/>
        </p:blipFill>
        <p:spPr>
          <a:xfrm>
            <a:off x="0" y="6080449"/>
            <a:ext cx="12192000" cy="805563"/>
          </a:xfrm>
          <a:prstGeom prst="rect">
            <a:avLst/>
          </a:prstGeom>
        </p:spPr>
      </p:pic>
    </p:spTree>
    <p:extLst>
      <p:ext uri="{BB962C8B-B14F-4D97-AF65-F5344CB8AC3E}">
        <p14:creationId xmlns:p14="http://schemas.microsoft.com/office/powerpoint/2010/main" val="585678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Program Icons">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903239E-8E6C-42EA-A9B4-89FAA8EB69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81600"/>
            <a:ext cx="12192000" cy="1871472"/>
          </a:xfrm>
          <a:prstGeom prst="rect">
            <a:avLst/>
          </a:prstGeom>
        </p:spPr>
      </p:pic>
      <p:sp>
        <p:nvSpPr>
          <p:cNvPr id="9" name="object 5">
            <a:extLst>
              <a:ext uri="{FF2B5EF4-FFF2-40B4-BE49-F238E27FC236}">
                <a16:creationId xmlns:a16="http://schemas.microsoft.com/office/drawing/2014/main" id="{4B774A5C-E03A-4C9C-8A73-9ABEFE926A7B}"/>
              </a:ext>
            </a:extLst>
          </p:cNvPr>
          <p:cNvSpPr/>
          <p:nvPr userDrawn="1"/>
        </p:nvSpPr>
        <p:spPr>
          <a:xfrm>
            <a:off x="0" y="0"/>
            <a:ext cx="12192000" cy="246888"/>
          </a:xfrm>
          <a:prstGeom prst="rect">
            <a:avLst/>
          </a:prstGeom>
          <a:blipFill>
            <a:blip r:embed="rId3" cstate="print"/>
            <a:stretch>
              <a:fillRect/>
            </a:stretch>
          </a:blipFill>
        </p:spPr>
        <p:txBody>
          <a:bodyPr wrap="square" lIns="0" tIns="0" rIns="0" bIns="0" rtlCol="0"/>
          <a:lstStyle/>
          <a:p>
            <a:endParaRPr sz="1350"/>
          </a:p>
        </p:txBody>
      </p:sp>
      <p:sp>
        <p:nvSpPr>
          <p:cNvPr id="11" name="Text Placeholder 3">
            <a:extLst>
              <a:ext uri="{FF2B5EF4-FFF2-40B4-BE49-F238E27FC236}">
                <a16:creationId xmlns:a16="http://schemas.microsoft.com/office/drawing/2014/main" id="{3CD92F8A-BD78-4F7A-ABAA-905244695EC3}"/>
              </a:ext>
            </a:extLst>
          </p:cNvPr>
          <p:cNvSpPr>
            <a:spLocks noGrp="1"/>
          </p:cNvSpPr>
          <p:nvPr>
            <p:ph type="body" sz="quarter" idx="10" hasCustomPrompt="1"/>
          </p:nvPr>
        </p:nvSpPr>
        <p:spPr>
          <a:xfrm>
            <a:off x="812800" y="479011"/>
            <a:ext cx="10908453" cy="636559"/>
          </a:xfrm>
          <a:prstGeom prst="rect">
            <a:avLst/>
          </a:prstGeom>
        </p:spPr>
        <p:txBody>
          <a:bodyPr/>
          <a:lstStyle>
            <a:lvl1pPr>
              <a:defRPr sz="2850" b="1">
                <a:solidFill>
                  <a:srgbClr val="007670"/>
                </a:solidFill>
                <a:latin typeface="Arial" panose="020B0604020202020204" pitchFamily="34" charset="0"/>
                <a:cs typeface="Arial" panose="020B0604020202020204" pitchFamily="34" charset="0"/>
              </a:defRPr>
            </a:lvl1pPr>
          </a:lstStyle>
          <a:p>
            <a:r>
              <a:rPr lang="en-US" kern="0" dirty="0"/>
              <a:t>Led Light Bulbs</a:t>
            </a:r>
          </a:p>
        </p:txBody>
      </p:sp>
      <p:sp>
        <p:nvSpPr>
          <p:cNvPr id="15" name="Text Placeholder 11">
            <a:extLst>
              <a:ext uri="{FF2B5EF4-FFF2-40B4-BE49-F238E27FC236}">
                <a16:creationId xmlns:a16="http://schemas.microsoft.com/office/drawing/2014/main" id="{8FEAFF21-27F4-48EF-B86F-D2BB32683D96}"/>
              </a:ext>
            </a:extLst>
          </p:cNvPr>
          <p:cNvSpPr>
            <a:spLocks noGrp="1"/>
          </p:cNvSpPr>
          <p:nvPr>
            <p:ph type="body" sz="quarter" idx="11" hasCustomPrompt="1"/>
          </p:nvPr>
        </p:nvSpPr>
        <p:spPr>
          <a:xfrm>
            <a:off x="828403" y="1219200"/>
            <a:ext cx="6994796" cy="4678363"/>
          </a:xfrm>
          <a:prstGeom prst="rect">
            <a:avLst/>
          </a:prstGeom>
        </p:spPr>
        <p:txBody>
          <a:bodyPr/>
          <a:lstStyle>
            <a:lvl1pPr marL="0" indent="0">
              <a:buFont typeface="Arial" panose="020B0604020202020204" pitchFamily="34" charset="0"/>
              <a:buNone/>
              <a:defRPr/>
            </a:lvl1pPr>
          </a:lstStyle>
          <a:p>
            <a:r>
              <a:rPr lang="en-US" b="1" dirty="0">
                <a:latin typeface="Arial" panose="020B0604020202020204" pitchFamily="34" charset="0"/>
                <a:cs typeface="Arial" panose="020B0604020202020204" pitchFamily="34" charset="0"/>
              </a:rPr>
              <a:t>For Homes</a:t>
            </a:r>
          </a:p>
          <a:p>
            <a:pPr marL="0" indent="0">
              <a:buFont typeface="Arial" panose="020B0604020202020204" pitchFamily="34" charset="0"/>
              <a:buNone/>
            </a:pPr>
            <a:endParaRPr lang="en-US" sz="1350" dirty="0"/>
          </a:p>
          <a:p>
            <a:pPr marL="0" indent="0">
              <a:buFont typeface="Arial" panose="020B0604020202020204" pitchFamily="34" charset="0"/>
              <a:buNone/>
            </a:pPr>
            <a:r>
              <a:rPr lang="en-US" sz="1350" dirty="0"/>
              <a:t>Receive instant rebates at participating retailers on qualifying ENERGY STAR certified LED bulbs. </a:t>
            </a:r>
          </a:p>
          <a:p>
            <a:pPr marL="0" indent="0">
              <a:buFont typeface="Arial" panose="020B0604020202020204" pitchFamily="34" charset="0"/>
              <a:buNone/>
            </a:pPr>
            <a:endParaRPr lang="en-US" sz="1350" dirty="0"/>
          </a:p>
          <a:p>
            <a:r>
              <a:rPr lang="en-US" sz="1350" dirty="0"/>
              <a:t>Lorem ipsum dolor sit </a:t>
            </a:r>
            <a:r>
              <a:rPr lang="en-US" sz="1350" dirty="0" err="1"/>
              <a:t>amet</a:t>
            </a:r>
            <a:r>
              <a:rPr lang="en-US" sz="1350" dirty="0"/>
              <a:t>, </a:t>
            </a:r>
            <a:r>
              <a:rPr lang="en-US" sz="1350" dirty="0" err="1"/>
              <a:t>consectetuer</a:t>
            </a:r>
            <a:r>
              <a:rPr lang="en-US" sz="1350" dirty="0"/>
              <a:t> </a:t>
            </a:r>
            <a:r>
              <a:rPr lang="en-US" sz="1350" dirty="0" err="1"/>
              <a:t>adipiscing</a:t>
            </a:r>
            <a:r>
              <a:rPr lang="en-US" sz="1350" dirty="0"/>
              <a:t> </a:t>
            </a:r>
            <a:r>
              <a:rPr lang="en-US" sz="1350" dirty="0" err="1"/>
              <a:t>elit</a:t>
            </a:r>
            <a:r>
              <a:rPr lang="en-US" sz="1350" dirty="0"/>
              <a:t>. </a:t>
            </a:r>
            <a:r>
              <a:rPr lang="en-US" sz="1350" dirty="0" err="1"/>
              <a:t>Donec</a:t>
            </a:r>
            <a:r>
              <a:rPr lang="en-US" sz="1350" dirty="0"/>
              <a:t> </a:t>
            </a:r>
            <a:r>
              <a:rPr lang="en-US" sz="1350" dirty="0" err="1"/>
              <a:t>odio</a:t>
            </a:r>
            <a:r>
              <a:rPr lang="en-US" sz="1350" dirty="0"/>
              <a:t>. </a:t>
            </a:r>
            <a:r>
              <a:rPr lang="en-US" sz="1350" dirty="0" err="1"/>
              <a:t>Quisque</a:t>
            </a:r>
            <a:r>
              <a:rPr lang="en-US" sz="1350" dirty="0"/>
              <a:t> </a:t>
            </a:r>
            <a:r>
              <a:rPr lang="en-US" sz="1350" dirty="0" err="1"/>
              <a:t>volutpat</a:t>
            </a:r>
            <a:r>
              <a:rPr lang="en-US" sz="1350" dirty="0"/>
              <a:t> </a:t>
            </a:r>
            <a:r>
              <a:rPr lang="en-US" sz="1350" dirty="0" err="1"/>
              <a:t>mattis</a:t>
            </a:r>
            <a:r>
              <a:rPr lang="en-US" sz="1350" dirty="0"/>
              <a:t> </a:t>
            </a:r>
            <a:r>
              <a:rPr lang="en-US" sz="1350" dirty="0" err="1"/>
              <a:t>eros</a:t>
            </a:r>
            <a:r>
              <a:rPr lang="en-US" sz="1350" dirty="0"/>
              <a:t>. </a:t>
            </a:r>
            <a:r>
              <a:rPr lang="en-US" sz="1350" dirty="0" err="1"/>
              <a:t>Nullam</a:t>
            </a:r>
            <a:r>
              <a:rPr lang="en-US" sz="1350" dirty="0"/>
              <a:t> </a:t>
            </a:r>
            <a:r>
              <a:rPr lang="en-US" sz="1350" dirty="0" err="1"/>
              <a:t>malesuada</a:t>
            </a:r>
            <a:r>
              <a:rPr lang="en-US" sz="1350" dirty="0"/>
              <a:t> </a:t>
            </a:r>
            <a:r>
              <a:rPr lang="en-US" sz="1350" dirty="0" err="1"/>
              <a:t>erat</a:t>
            </a:r>
            <a:r>
              <a:rPr lang="en-US" sz="1350" dirty="0"/>
              <a:t> </a:t>
            </a:r>
            <a:r>
              <a:rPr lang="en-US" sz="1350" dirty="0" err="1"/>
              <a:t>ut</a:t>
            </a:r>
            <a:r>
              <a:rPr lang="en-US" sz="1350" dirty="0"/>
              <a:t> </a:t>
            </a:r>
            <a:r>
              <a:rPr lang="en-US" sz="1350" dirty="0" err="1"/>
              <a:t>turpis</a:t>
            </a:r>
            <a:r>
              <a:rPr lang="en-US" sz="1350" dirty="0"/>
              <a:t>. </a:t>
            </a:r>
            <a:r>
              <a:rPr lang="en-US" sz="1350" dirty="0" err="1"/>
              <a:t>Suspendisse</a:t>
            </a:r>
            <a:r>
              <a:rPr lang="en-US" sz="1350" dirty="0"/>
              <a:t> </a:t>
            </a:r>
            <a:r>
              <a:rPr lang="en-US" sz="1350" dirty="0" err="1"/>
              <a:t>urna</a:t>
            </a:r>
            <a:r>
              <a:rPr lang="en-US" sz="1350" dirty="0"/>
              <a:t> </a:t>
            </a:r>
            <a:r>
              <a:rPr lang="en-US" sz="1350" dirty="0" err="1"/>
              <a:t>nibh</a:t>
            </a:r>
            <a:r>
              <a:rPr lang="en-US" sz="1350" dirty="0"/>
              <a:t>, </a:t>
            </a:r>
            <a:r>
              <a:rPr lang="en-US" sz="1350" dirty="0" err="1"/>
              <a:t>viverra</a:t>
            </a:r>
            <a:r>
              <a:rPr lang="en-US" sz="1350" dirty="0"/>
              <a:t> non, semper </a:t>
            </a:r>
            <a:r>
              <a:rPr lang="en-US" sz="1350" dirty="0" err="1"/>
              <a:t>suscipit</a:t>
            </a:r>
            <a:r>
              <a:rPr lang="en-US" sz="1350" dirty="0"/>
              <a:t>, </a:t>
            </a:r>
            <a:r>
              <a:rPr lang="en-US" sz="1350" dirty="0" err="1"/>
              <a:t>posuere</a:t>
            </a:r>
            <a:r>
              <a:rPr lang="en-US" sz="1350" dirty="0"/>
              <a:t> a, </a:t>
            </a:r>
            <a:r>
              <a:rPr lang="en-US" sz="1350" dirty="0" err="1"/>
              <a:t>pede</a:t>
            </a:r>
            <a:r>
              <a:rPr lang="en-US" sz="1350" dirty="0"/>
              <a:t>.</a:t>
            </a:r>
          </a:p>
          <a:p>
            <a:endParaRPr lang="en-US" sz="1350" dirty="0"/>
          </a:p>
          <a:p>
            <a:r>
              <a:rPr lang="en-US" sz="1350" dirty="0" err="1"/>
              <a:t>Donec</a:t>
            </a:r>
            <a:r>
              <a:rPr lang="en-US" sz="1350" dirty="0"/>
              <a:t> </a:t>
            </a:r>
            <a:r>
              <a:rPr lang="en-US" sz="1350" dirty="0" err="1"/>
              <a:t>nec</a:t>
            </a:r>
            <a:r>
              <a:rPr lang="en-US" sz="1350" dirty="0"/>
              <a:t> </a:t>
            </a:r>
            <a:r>
              <a:rPr lang="en-US" sz="1350" dirty="0" err="1"/>
              <a:t>justo</a:t>
            </a:r>
            <a:r>
              <a:rPr lang="en-US" sz="1350" dirty="0"/>
              <a:t> </a:t>
            </a:r>
            <a:r>
              <a:rPr lang="en-US" sz="1350" dirty="0" err="1"/>
              <a:t>eget</a:t>
            </a:r>
            <a:r>
              <a:rPr lang="en-US" sz="1350" dirty="0"/>
              <a:t> </a:t>
            </a:r>
            <a:r>
              <a:rPr lang="en-US" sz="1350" dirty="0" err="1"/>
              <a:t>felis</a:t>
            </a:r>
            <a:r>
              <a:rPr lang="en-US" sz="1350" dirty="0"/>
              <a:t> </a:t>
            </a:r>
            <a:r>
              <a:rPr lang="en-US" sz="1350" dirty="0" err="1"/>
              <a:t>facilisis</a:t>
            </a:r>
            <a:r>
              <a:rPr lang="en-US" sz="1350" dirty="0"/>
              <a:t> fermentum. </a:t>
            </a:r>
            <a:r>
              <a:rPr lang="en-US" sz="1350" dirty="0" err="1"/>
              <a:t>Aliquam</a:t>
            </a:r>
            <a:r>
              <a:rPr lang="en-US" sz="1350" dirty="0"/>
              <a:t> </a:t>
            </a:r>
            <a:r>
              <a:rPr lang="en-US" sz="1350" dirty="0" err="1"/>
              <a:t>porttitor</a:t>
            </a:r>
            <a:r>
              <a:rPr lang="en-US" sz="1350" dirty="0"/>
              <a:t> </a:t>
            </a:r>
            <a:r>
              <a:rPr lang="en-US" sz="1350" dirty="0" err="1"/>
              <a:t>mauris</a:t>
            </a:r>
            <a:r>
              <a:rPr lang="en-US" sz="1350" dirty="0"/>
              <a:t> sit </a:t>
            </a:r>
            <a:r>
              <a:rPr lang="en-US" sz="1350" dirty="0" err="1"/>
              <a:t>amet</a:t>
            </a:r>
            <a:r>
              <a:rPr lang="en-US" sz="1350" dirty="0"/>
              <a:t> </a:t>
            </a:r>
            <a:r>
              <a:rPr lang="en-US" sz="1350" dirty="0" err="1"/>
              <a:t>orci</a:t>
            </a:r>
            <a:r>
              <a:rPr lang="en-US" sz="1350" dirty="0"/>
              <a:t>. </a:t>
            </a:r>
            <a:r>
              <a:rPr lang="en-US" sz="1350" dirty="0" err="1"/>
              <a:t>Aenean</a:t>
            </a:r>
            <a:r>
              <a:rPr lang="en-US" sz="1350" dirty="0"/>
              <a:t> </a:t>
            </a:r>
            <a:r>
              <a:rPr lang="en-US" sz="1350" dirty="0" err="1"/>
              <a:t>dignissim</a:t>
            </a:r>
            <a:r>
              <a:rPr lang="en-US" sz="1350" dirty="0"/>
              <a:t> </a:t>
            </a:r>
            <a:r>
              <a:rPr lang="en-US" sz="1350" dirty="0" err="1"/>
              <a:t>pellentesque</a:t>
            </a:r>
            <a:r>
              <a:rPr lang="en-US" sz="1350" dirty="0"/>
              <a:t> </a:t>
            </a:r>
            <a:r>
              <a:rPr lang="en-US" sz="1350" dirty="0" err="1"/>
              <a:t>felis</a:t>
            </a:r>
            <a:r>
              <a:rPr lang="en-US" sz="1350" dirty="0"/>
              <a:t>.</a:t>
            </a:r>
          </a:p>
          <a:p>
            <a:pPr marL="0" indent="0">
              <a:buFont typeface="Arial" panose="020B0604020202020204" pitchFamily="34" charset="0"/>
              <a:buNone/>
            </a:pPr>
            <a:endParaRPr lang="en-US" sz="1350" dirty="0">
              <a:latin typeface="Arial" panose="020B0604020202020204" pitchFamily="34" charset="0"/>
              <a:cs typeface="Arial" panose="020B0604020202020204" pitchFamily="34" charset="0"/>
            </a:endParaRPr>
          </a:p>
        </p:txBody>
      </p:sp>
      <p:sp>
        <p:nvSpPr>
          <p:cNvPr id="16" name="Picture Placeholder 15">
            <a:extLst>
              <a:ext uri="{FF2B5EF4-FFF2-40B4-BE49-F238E27FC236}">
                <a16:creationId xmlns:a16="http://schemas.microsoft.com/office/drawing/2014/main" id="{BA477D4B-CA1B-498C-A62C-2B037C25FE9A}"/>
              </a:ext>
            </a:extLst>
          </p:cNvPr>
          <p:cNvSpPr>
            <a:spLocks noGrp="1"/>
          </p:cNvSpPr>
          <p:nvPr>
            <p:ph type="pic" sz="quarter" idx="12"/>
          </p:nvPr>
        </p:nvSpPr>
        <p:spPr>
          <a:xfrm>
            <a:off x="8932546" y="594639"/>
            <a:ext cx="2495551" cy="1871663"/>
          </a:xfrm>
          <a:prstGeom prst="rect">
            <a:avLst/>
          </a:prstGeom>
        </p:spPr>
        <p:txBody>
          <a:bodyPr/>
          <a:lstStyle/>
          <a:p>
            <a:endParaRPr lang="en-US"/>
          </a:p>
        </p:txBody>
      </p:sp>
    </p:spTree>
    <p:extLst>
      <p:ext uri="{BB962C8B-B14F-4D97-AF65-F5344CB8AC3E}">
        <p14:creationId xmlns:p14="http://schemas.microsoft.com/office/powerpoint/2010/main" val="906272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lvl1pPr>
              <a:defRPr sz="2800"/>
            </a:lvl1pPr>
            <a:lvl2pPr marL="742950" indent="-285750">
              <a:buSzPct val="100000"/>
              <a:buFont typeface="Wingdings" panose="05000000000000000000" pitchFamily="2" charset="2"/>
              <a:buChar char="§"/>
              <a:defRPr sz="2000"/>
            </a:lvl2pPr>
            <a:lvl3pPr marL="1143000" indent="-228600">
              <a:buFont typeface="Courier New" panose="02070309020205020404" pitchFamily="49" charset="0"/>
              <a:buChar char="o"/>
              <a:defRPr sz="1800"/>
            </a:lvl3pPr>
            <a:lvl4pPr>
              <a:defRPr sz="1600"/>
            </a:lvl4pPr>
            <a:lvl5pPr marL="2057400" indent="-228600">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77333" y="6492875"/>
            <a:ext cx="7768510" cy="365125"/>
          </a:xfrm>
        </p:spPr>
        <p:txBody>
          <a:bodyPr/>
          <a:lstStyle>
            <a:lvl1pPr>
              <a:defRPr/>
            </a:lvl1pPr>
          </a:lstStyle>
          <a:p>
            <a:r>
              <a:rPr lang="en-US"/>
              <a:t>Interval Data Systems, Inc.</a:t>
            </a:r>
          </a:p>
        </p:txBody>
      </p:sp>
      <p:sp>
        <p:nvSpPr>
          <p:cNvPr id="6" name="Slide Number Placeholder 5"/>
          <p:cNvSpPr>
            <a:spLocks noGrp="1"/>
          </p:cNvSpPr>
          <p:nvPr>
            <p:ph type="sldNum" sz="quarter" idx="12"/>
          </p:nvPr>
        </p:nvSpPr>
        <p:spPr/>
        <p:txBody>
          <a:bodyPr/>
          <a:lstStyle/>
          <a:p>
            <a:fld id="{3C8F8B15-1CAF-42F9-AE05-AA46D348D768}" type="slidenum">
              <a:rPr lang="en-US" smtClean="0"/>
              <a:t>‹#›</a:t>
            </a:fld>
            <a:endParaRPr lang="en-US"/>
          </a:p>
        </p:txBody>
      </p:sp>
      <p:pic>
        <p:nvPicPr>
          <p:cNvPr id="7" name="Picture 6" descr="A green and white logo with a line up&#10;&#10;Description automatically generated">
            <a:extLst>
              <a:ext uri="{FF2B5EF4-FFF2-40B4-BE49-F238E27FC236}">
                <a16:creationId xmlns:a16="http://schemas.microsoft.com/office/drawing/2014/main" id="{BE1C1587-10F1-1072-AFFD-38B702B8D755}"/>
              </a:ext>
            </a:extLst>
          </p:cNvPr>
          <p:cNvPicPr>
            <a:picLocks noChangeAspect="1"/>
          </p:cNvPicPr>
          <p:nvPr userDrawn="1"/>
        </p:nvPicPr>
        <p:blipFill>
          <a:blip r:embed="rId2">
            <a:extLst>
              <a:ext uri="{28A0092B-C50C-407E-A947-70E740481C1C}">
                <a14:useLocalDpi xmlns:a14="http://schemas.microsoft.com/office/drawing/2010/main" val="0"/>
              </a:ext>
            </a:extLst>
          </a:blip>
          <a:srcRect b="20891"/>
          <a:stretch/>
        </p:blipFill>
        <p:spPr>
          <a:xfrm>
            <a:off x="11362703" y="6325004"/>
            <a:ext cx="797547" cy="383914"/>
          </a:xfrm>
          <a:prstGeom prst="rect">
            <a:avLst/>
          </a:prstGeom>
        </p:spPr>
      </p:pic>
    </p:spTree>
    <p:extLst>
      <p:ext uri="{BB962C8B-B14F-4D97-AF65-F5344CB8AC3E}">
        <p14:creationId xmlns:p14="http://schemas.microsoft.com/office/powerpoint/2010/main" val="305703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796589" y="351396"/>
            <a:ext cx="8195274" cy="1325563"/>
          </a:xfrm>
        </p:spPr>
        <p:txBody>
          <a:bodyPr/>
          <a:lstStyle>
            <a:lvl1pPr algn="l">
              <a:defRPr/>
            </a:lvl1pPr>
          </a:lstStyle>
          <a:p>
            <a:r>
              <a:rPr lang="en-US" dirty="0"/>
              <a:t>Agenda</a:t>
            </a:r>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1801734" y="1853763"/>
            <a:ext cx="3759969" cy="599960"/>
          </a:xfrm>
        </p:spPr>
        <p:txBody>
          <a:bodyPr>
            <a:normAutofit/>
          </a:bodyPr>
          <a:lstStyle>
            <a:lvl1pPr algn="l">
              <a:defRPr sz="2000" b="1" spc="300">
                <a:solidFill>
                  <a:srgbClr val="007770"/>
                </a:solidFill>
              </a:defRPr>
            </a:lvl1pPr>
            <a:lvl2pPr marL="457200" indent="0">
              <a:buNone/>
              <a:defRPr/>
            </a:lvl2pPr>
          </a:lstStyle>
          <a:p>
            <a:pPr lvl="0"/>
            <a:r>
              <a:rPr lang="en-US" dirty="0"/>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1801734" y="2497729"/>
            <a:ext cx="3759969" cy="352561"/>
          </a:xfrm>
        </p:spPr>
        <p:txBody>
          <a:bodyPr/>
          <a:lstStyle>
            <a:lvl1pPr algn="l">
              <a:defRPr/>
            </a:lvl1pPr>
          </a:lstStyle>
          <a:p>
            <a:pPr lvl="0"/>
            <a:r>
              <a:rPr lang="en-US" dirty="0"/>
              <a:t>Click to edit Master text styles</a:t>
            </a:r>
          </a:p>
        </p:txBody>
      </p:sp>
      <p:sp>
        <p:nvSpPr>
          <p:cNvPr id="3" name="Rounded Rectangle 2">
            <a:extLst>
              <a:ext uri="{FF2B5EF4-FFF2-40B4-BE49-F238E27FC236}">
                <a16:creationId xmlns:a16="http://schemas.microsoft.com/office/drawing/2014/main" id="{4A5093EE-589B-FA4B-8F8F-2A41F62F9708}"/>
              </a:ext>
            </a:extLst>
          </p:cNvPr>
          <p:cNvSpPr/>
          <p:nvPr userDrawn="1"/>
        </p:nvSpPr>
        <p:spPr>
          <a:xfrm>
            <a:off x="796589" y="1898875"/>
            <a:ext cx="805563" cy="805563"/>
          </a:xfrm>
          <a:prstGeom prst="roundRect">
            <a:avLst/>
          </a:prstGeom>
          <a:solidFill>
            <a:srgbClr val="007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25843CD7-FD43-474E-AA21-974B9E54DE7D}"/>
              </a:ext>
            </a:extLst>
          </p:cNvPr>
          <p:cNvSpPr txBox="1">
            <a:spLocks/>
          </p:cNvSpPr>
          <p:nvPr userDrawn="1"/>
        </p:nvSpPr>
        <p:spPr>
          <a:xfrm>
            <a:off x="867427" y="2153743"/>
            <a:ext cx="653163" cy="358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1</a:t>
            </a:r>
          </a:p>
        </p:txBody>
      </p:sp>
      <p:pic>
        <p:nvPicPr>
          <p:cNvPr id="30" name="Picture 29">
            <a:extLst>
              <a:ext uri="{FF2B5EF4-FFF2-40B4-BE49-F238E27FC236}">
                <a16:creationId xmlns:a16="http://schemas.microsoft.com/office/drawing/2014/main" id="{93D16BD1-DC0D-E140-901D-76315560FEB1}"/>
              </a:ext>
            </a:extLst>
          </p:cNvPr>
          <p:cNvPicPr>
            <a:picLocks noChangeAspect="1"/>
          </p:cNvPicPr>
          <p:nvPr userDrawn="1"/>
        </p:nvPicPr>
        <p:blipFill rotWithShape="1">
          <a:blip r:embed="rId2" cstate="screen">
            <a:alphaModFix amt="31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b="67717"/>
          <a:stretch/>
        </p:blipFill>
        <p:spPr>
          <a:xfrm>
            <a:off x="0" y="6080449"/>
            <a:ext cx="12192000" cy="805563"/>
          </a:xfrm>
          <a:prstGeom prst="rect">
            <a:avLst/>
          </a:prstGeom>
        </p:spPr>
      </p:pic>
      <p:sp>
        <p:nvSpPr>
          <p:cNvPr id="19" name="Text Placeholder 12">
            <a:extLst>
              <a:ext uri="{FF2B5EF4-FFF2-40B4-BE49-F238E27FC236}">
                <a16:creationId xmlns:a16="http://schemas.microsoft.com/office/drawing/2014/main" id="{3BB19DF2-E8E9-3147-A8B0-74127A2C044C}"/>
              </a:ext>
            </a:extLst>
          </p:cNvPr>
          <p:cNvSpPr>
            <a:spLocks noGrp="1"/>
          </p:cNvSpPr>
          <p:nvPr>
            <p:ph type="body" sz="quarter" idx="12" hasCustomPrompt="1"/>
          </p:nvPr>
        </p:nvSpPr>
        <p:spPr>
          <a:xfrm>
            <a:off x="1801734" y="3349563"/>
            <a:ext cx="3759969" cy="599960"/>
          </a:xfrm>
        </p:spPr>
        <p:txBody>
          <a:bodyPr>
            <a:normAutofit/>
          </a:bodyPr>
          <a:lstStyle>
            <a:lvl1pPr algn="l">
              <a:defRPr sz="2000" b="1" spc="300">
                <a:solidFill>
                  <a:srgbClr val="87BF3B"/>
                </a:solidFill>
              </a:defRPr>
            </a:lvl1pPr>
            <a:lvl2pPr marL="457200" indent="0">
              <a:buNone/>
              <a:defRPr/>
            </a:lvl2pPr>
          </a:lstStyle>
          <a:p>
            <a:pPr lvl="0"/>
            <a:r>
              <a:rPr lang="en-US" dirty="0"/>
              <a:t>CLICK TO EDIT MASTER TEXT STYLES</a:t>
            </a:r>
          </a:p>
        </p:txBody>
      </p:sp>
      <p:sp>
        <p:nvSpPr>
          <p:cNvPr id="20" name="Text Placeholder 17">
            <a:extLst>
              <a:ext uri="{FF2B5EF4-FFF2-40B4-BE49-F238E27FC236}">
                <a16:creationId xmlns:a16="http://schemas.microsoft.com/office/drawing/2014/main" id="{1507DCFD-1142-8F4C-9B2D-F84A143E024C}"/>
              </a:ext>
            </a:extLst>
          </p:cNvPr>
          <p:cNvSpPr>
            <a:spLocks noGrp="1"/>
          </p:cNvSpPr>
          <p:nvPr>
            <p:ph type="body" sz="quarter" idx="13"/>
          </p:nvPr>
        </p:nvSpPr>
        <p:spPr>
          <a:xfrm>
            <a:off x="1801734" y="3993529"/>
            <a:ext cx="3759969" cy="352561"/>
          </a:xfrm>
        </p:spPr>
        <p:txBody>
          <a:bodyPr/>
          <a:lstStyle>
            <a:lvl1pPr algn="l">
              <a:defRPr/>
            </a:lvl1pPr>
          </a:lstStyle>
          <a:p>
            <a:pPr lvl="0"/>
            <a:r>
              <a:rPr lang="en-US" dirty="0"/>
              <a:t>Click to edit Master text styles</a:t>
            </a:r>
          </a:p>
        </p:txBody>
      </p:sp>
      <p:sp>
        <p:nvSpPr>
          <p:cNvPr id="21" name="Rounded Rectangle 20">
            <a:extLst>
              <a:ext uri="{FF2B5EF4-FFF2-40B4-BE49-F238E27FC236}">
                <a16:creationId xmlns:a16="http://schemas.microsoft.com/office/drawing/2014/main" id="{1DA12C55-6483-2443-8889-EA677BC06430}"/>
              </a:ext>
            </a:extLst>
          </p:cNvPr>
          <p:cNvSpPr/>
          <p:nvPr userDrawn="1"/>
        </p:nvSpPr>
        <p:spPr>
          <a:xfrm>
            <a:off x="796589" y="3394675"/>
            <a:ext cx="805563" cy="805563"/>
          </a:xfrm>
          <a:prstGeom prst="roundRect">
            <a:avLst/>
          </a:prstGeom>
          <a:solidFill>
            <a:srgbClr val="87B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178DBE97-B91D-C643-94F2-6B74B8B954CA}"/>
              </a:ext>
            </a:extLst>
          </p:cNvPr>
          <p:cNvSpPr txBox="1">
            <a:spLocks/>
          </p:cNvSpPr>
          <p:nvPr userDrawn="1"/>
        </p:nvSpPr>
        <p:spPr>
          <a:xfrm>
            <a:off x="867427" y="3649543"/>
            <a:ext cx="653163" cy="358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2</a:t>
            </a:r>
          </a:p>
        </p:txBody>
      </p:sp>
      <p:sp>
        <p:nvSpPr>
          <p:cNvPr id="31" name="Text Placeholder 12">
            <a:extLst>
              <a:ext uri="{FF2B5EF4-FFF2-40B4-BE49-F238E27FC236}">
                <a16:creationId xmlns:a16="http://schemas.microsoft.com/office/drawing/2014/main" id="{9DC411CC-72C1-6241-AC27-05B9EF931852}"/>
              </a:ext>
            </a:extLst>
          </p:cNvPr>
          <p:cNvSpPr>
            <a:spLocks noGrp="1"/>
          </p:cNvSpPr>
          <p:nvPr>
            <p:ph type="body" sz="quarter" idx="14" hasCustomPrompt="1"/>
          </p:nvPr>
        </p:nvSpPr>
        <p:spPr>
          <a:xfrm>
            <a:off x="1801734" y="4822874"/>
            <a:ext cx="3759969" cy="599960"/>
          </a:xfrm>
        </p:spPr>
        <p:txBody>
          <a:bodyPr>
            <a:normAutofit/>
          </a:bodyPr>
          <a:lstStyle>
            <a:lvl1pPr algn="l">
              <a:defRPr sz="2000" b="1" spc="300">
                <a:solidFill>
                  <a:srgbClr val="01739F"/>
                </a:solidFill>
              </a:defRPr>
            </a:lvl1pPr>
            <a:lvl2pPr marL="457200" indent="0">
              <a:buNone/>
              <a:defRPr/>
            </a:lvl2pPr>
          </a:lstStyle>
          <a:p>
            <a:pPr lvl="0"/>
            <a:r>
              <a:rPr lang="en-US" dirty="0"/>
              <a:t>CLICK TO EDIT MASTER TEXT STYLES</a:t>
            </a:r>
          </a:p>
        </p:txBody>
      </p:sp>
      <p:sp>
        <p:nvSpPr>
          <p:cNvPr id="32" name="Text Placeholder 17">
            <a:extLst>
              <a:ext uri="{FF2B5EF4-FFF2-40B4-BE49-F238E27FC236}">
                <a16:creationId xmlns:a16="http://schemas.microsoft.com/office/drawing/2014/main" id="{93DE4B83-CD28-4A4D-9121-25EFA211D972}"/>
              </a:ext>
            </a:extLst>
          </p:cNvPr>
          <p:cNvSpPr>
            <a:spLocks noGrp="1"/>
          </p:cNvSpPr>
          <p:nvPr>
            <p:ph type="body" sz="quarter" idx="15"/>
          </p:nvPr>
        </p:nvSpPr>
        <p:spPr>
          <a:xfrm>
            <a:off x="1801734" y="5466840"/>
            <a:ext cx="3759969" cy="352561"/>
          </a:xfrm>
        </p:spPr>
        <p:txBody>
          <a:bodyPr/>
          <a:lstStyle>
            <a:lvl1pPr algn="l">
              <a:defRPr/>
            </a:lvl1pPr>
          </a:lstStyle>
          <a:p>
            <a:pPr lvl="0"/>
            <a:r>
              <a:rPr lang="en-US" dirty="0"/>
              <a:t>Click to edit Master text styles</a:t>
            </a:r>
          </a:p>
        </p:txBody>
      </p:sp>
      <p:sp>
        <p:nvSpPr>
          <p:cNvPr id="33" name="Rounded Rectangle 32">
            <a:extLst>
              <a:ext uri="{FF2B5EF4-FFF2-40B4-BE49-F238E27FC236}">
                <a16:creationId xmlns:a16="http://schemas.microsoft.com/office/drawing/2014/main" id="{D69CD434-9B54-FD4E-9750-803A3A8D5C43}"/>
              </a:ext>
            </a:extLst>
          </p:cNvPr>
          <p:cNvSpPr/>
          <p:nvPr userDrawn="1"/>
        </p:nvSpPr>
        <p:spPr>
          <a:xfrm>
            <a:off x="796589" y="4867986"/>
            <a:ext cx="805563" cy="805563"/>
          </a:xfrm>
          <a:prstGeom prst="roundRect">
            <a:avLst/>
          </a:prstGeom>
          <a:solidFill>
            <a:srgbClr val="01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42FD7D85-8110-7948-BADD-D4016A09B5CD}"/>
              </a:ext>
            </a:extLst>
          </p:cNvPr>
          <p:cNvSpPr txBox="1">
            <a:spLocks/>
          </p:cNvSpPr>
          <p:nvPr userDrawn="1"/>
        </p:nvSpPr>
        <p:spPr>
          <a:xfrm>
            <a:off x="867427" y="5122854"/>
            <a:ext cx="653163" cy="358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3</a:t>
            </a:r>
          </a:p>
        </p:txBody>
      </p:sp>
      <p:sp>
        <p:nvSpPr>
          <p:cNvPr id="35" name="Text Placeholder 12">
            <a:extLst>
              <a:ext uri="{FF2B5EF4-FFF2-40B4-BE49-F238E27FC236}">
                <a16:creationId xmlns:a16="http://schemas.microsoft.com/office/drawing/2014/main" id="{660B53A1-2A9E-674B-8215-B0459AAA0B77}"/>
              </a:ext>
            </a:extLst>
          </p:cNvPr>
          <p:cNvSpPr>
            <a:spLocks noGrp="1"/>
          </p:cNvSpPr>
          <p:nvPr>
            <p:ph type="body" sz="quarter" idx="16" hasCustomPrompt="1"/>
          </p:nvPr>
        </p:nvSpPr>
        <p:spPr>
          <a:xfrm>
            <a:off x="7417226" y="1853763"/>
            <a:ext cx="3759969" cy="599960"/>
          </a:xfrm>
        </p:spPr>
        <p:txBody>
          <a:bodyPr>
            <a:normAutofit/>
          </a:bodyPr>
          <a:lstStyle>
            <a:lvl1pPr algn="l">
              <a:defRPr sz="2000" b="1" spc="300">
                <a:solidFill>
                  <a:srgbClr val="71B6E6"/>
                </a:solidFill>
              </a:defRPr>
            </a:lvl1pPr>
            <a:lvl2pPr marL="457200" indent="0">
              <a:buNone/>
              <a:defRPr/>
            </a:lvl2pPr>
          </a:lstStyle>
          <a:p>
            <a:pPr lvl="0"/>
            <a:r>
              <a:rPr lang="en-US" dirty="0"/>
              <a:t>CLICK TO EDIT MASTER TEXT STYLES</a:t>
            </a:r>
          </a:p>
        </p:txBody>
      </p:sp>
      <p:sp>
        <p:nvSpPr>
          <p:cNvPr id="36" name="Text Placeholder 17">
            <a:extLst>
              <a:ext uri="{FF2B5EF4-FFF2-40B4-BE49-F238E27FC236}">
                <a16:creationId xmlns:a16="http://schemas.microsoft.com/office/drawing/2014/main" id="{89CDC909-CF88-B547-90F2-53C4124A7F54}"/>
              </a:ext>
            </a:extLst>
          </p:cNvPr>
          <p:cNvSpPr>
            <a:spLocks noGrp="1"/>
          </p:cNvSpPr>
          <p:nvPr>
            <p:ph type="body" sz="quarter" idx="17"/>
          </p:nvPr>
        </p:nvSpPr>
        <p:spPr>
          <a:xfrm>
            <a:off x="7417226" y="2497729"/>
            <a:ext cx="3759969" cy="352561"/>
          </a:xfrm>
        </p:spPr>
        <p:txBody>
          <a:bodyPr/>
          <a:lstStyle>
            <a:lvl1pPr algn="l">
              <a:defRPr/>
            </a:lvl1pPr>
          </a:lstStyle>
          <a:p>
            <a:pPr lvl="0"/>
            <a:r>
              <a:rPr lang="en-US" dirty="0"/>
              <a:t>Click to edit Master text styles</a:t>
            </a:r>
          </a:p>
        </p:txBody>
      </p:sp>
      <p:sp>
        <p:nvSpPr>
          <p:cNvPr id="37" name="Rounded Rectangle 36">
            <a:extLst>
              <a:ext uri="{FF2B5EF4-FFF2-40B4-BE49-F238E27FC236}">
                <a16:creationId xmlns:a16="http://schemas.microsoft.com/office/drawing/2014/main" id="{968B8AE4-D4A0-7A4A-B51E-92BE6C22567B}"/>
              </a:ext>
            </a:extLst>
          </p:cNvPr>
          <p:cNvSpPr/>
          <p:nvPr userDrawn="1"/>
        </p:nvSpPr>
        <p:spPr>
          <a:xfrm>
            <a:off x="6412081" y="1898875"/>
            <a:ext cx="805563" cy="805563"/>
          </a:xfrm>
          <a:prstGeom prst="roundRect">
            <a:avLst/>
          </a:prstGeom>
          <a:solidFill>
            <a:srgbClr val="7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1B6E6"/>
              </a:solidFill>
            </a:endParaRPr>
          </a:p>
        </p:txBody>
      </p:sp>
      <p:sp>
        <p:nvSpPr>
          <p:cNvPr id="38" name="Title 1">
            <a:extLst>
              <a:ext uri="{FF2B5EF4-FFF2-40B4-BE49-F238E27FC236}">
                <a16:creationId xmlns:a16="http://schemas.microsoft.com/office/drawing/2014/main" id="{525FDC1E-FE91-014D-A088-41EE07398105}"/>
              </a:ext>
            </a:extLst>
          </p:cNvPr>
          <p:cNvSpPr txBox="1">
            <a:spLocks/>
          </p:cNvSpPr>
          <p:nvPr userDrawn="1"/>
        </p:nvSpPr>
        <p:spPr>
          <a:xfrm>
            <a:off x="6482919" y="2153743"/>
            <a:ext cx="653163" cy="358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4</a:t>
            </a:r>
          </a:p>
        </p:txBody>
      </p:sp>
      <p:sp>
        <p:nvSpPr>
          <p:cNvPr id="39" name="Text Placeholder 12">
            <a:extLst>
              <a:ext uri="{FF2B5EF4-FFF2-40B4-BE49-F238E27FC236}">
                <a16:creationId xmlns:a16="http://schemas.microsoft.com/office/drawing/2014/main" id="{174DDD53-30AE-184D-90D8-7C0A2679ACD6}"/>
              </a:ext>
            </a:extLst>
          </p:cNvPr>
          <p:cNvSpPr>
            <a:spLocks noGrp="1"/>
          </p:cNvSpPr>
          <p:nvPr>
            <p:ph type="body" sz="quarter" idx="18" hasCustomPrompt="1"/>
          </p:nvPr>
        </p:nvSpPr>
        <p:spPr>
          <a:xfrm>
            <a:off x="7417226" y="3349563"/>
            <a:ext cx="3759969" cy="599960"/>
          </a:xfrm>
          <a:noFill/>
        </p:spPr>
        <p:txBody>
          <a:bodyPr>
            <a:normAutofit/>
          </a:bodyPr>
          <a:lstStyle>
            <a:lvl1pPr algn="l">
              <a:defRPr sz="2000" b="1" spc="300">
                <a:solidFill>
                  <a:srgbClr val="4D4D4C"/>
                </a:solidFill>
              </a:defRPr>
            </a:lvl1pPr>
            <a:lvl2pPr marL="457200" indent="0">
              <a:buNone/>
              <a:defRPr/>
            </a:lvl2pPr>
          </a:lstStyle>
          <a:p>
            <a:pPr lvl="0"/>
            <a:r>
              <a:rPr lang="en-US" dirty="0"/>
              <a:t>CLICK TO EDIT MASTER TEXT STYLES</a:t>
            </a:r>
          </a:p>
        </p:txBody>
      </p:sp>
      <p:sp>
        <p:nvSpPr>
          <p:cNvPr id="40" name="Text Placeholder 17">
            <a:extLst>
              <a:ext uri="{FF2B5EF4-FFF2-40B4-BE49-F238E27FC236}">
                <a16:creationId xmlns:a16="http://schemas.microsoft.com/office/drawing/2014/main" id="{4B94471F-E9FE-7348-B748-BFDB75A7F64E}"/>
              </a:ext>
            </a:extLst>
          </p:cNvPr>
          <p:cNvSpPr>
            <a:spLocks noGrp="1"/>
          </p:cNvSpPr>
          <p:nvPr>
            <p:ph type="body" sz="quarter" idx="19"/>
          </p:nvPr>
        </p:nvSpPr>
        <p:spPr>
          <a:xfrm>
            <a:off x="7417226" y="3993529"/>
            <a:ext cx="3759969" cy="352561"/>
          </a:xfrm>
        </p:spPr>
        <p:txBody>
          <a:bodyPr/>
          <a:lstStyle>
            <a:lvl1pPr algn="l">
              <a:defRPr/>
            </a:lvl1pPr>
          </a:lstStyle>
          <a:p>
            <a:pPr lvl="0"/>
            <a:r>
              <a:rPr lang="en-US" dirty="0"/>
              <a:t>Click to edit Master text styles</a:t>
            </a:r>
          </a:p>
        </p:txBody>
      </p:sp>
      <p:sp>
        <p:nvSpPr>
          <p:cNvPr id="41" name="Rounded Rectangle 40">
            <a:extLst>
              <a:ext uri="{FF2B5EF4-FFF2-40B4-BE49-F238E27FC236}">
                <a16:creationId xmlns:a16="http://schemas.microsoft.com/office/drawing/2014/main" id="{098127E7-BB3F-E741-A242-15466CE6EAD5}"/>
              </a:ext>
            </a:extLst>
          </p:cNvPr>
          <p:cNvSpPr/>
          <p:nvPr userDrawn="1"/>
        </p:nvSpPr>
        <p:spPr>
          <a:xfrm>
            <a:off x="6412081" y="3394675"/>
            <a:ext cx="805563" cy="805563"/>
          </a:xfrm>
          <a:prstGeom prst="roundRect">
            <a:avLst/>
          </a:prstGeom>
          <a:solidFill>
            <a:srgbClr val="4D4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E9CACC35-4DB3-3C4F-A313-8FE2BF26CA0C}"/>
              </a:ext>
            </a:extLst>
          </p:cNvPr>
          <p:cNvSpPr txBox="1">
            <a:spLocks/>
          </p:cNvSpPr>
          <p:nvPr userDrawn="1"/>
        </p:nvSpPr>
        <p:spPr>
          <a:xfrm>
            <a:off x="6482919" y="3649543"/>
            <a:ext cx="653163" cy="358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5</a:t>
            </a:r>
          </a:p>
        </p:txBody>
      </p:sp>
      <p:sp>
        <p:nvSpPr>
          <p:cNvPr id="43" name="Text Placeholder 12">
            <a:extLst>
              <a:ext uri="{FF2B5EF4-FFF2-40B4-BE49-F238E27FC236}">
                <a16:creationId xmlns:a16="http://schemas.microsoft.com/office/drawing/2014/main" id="{79F49AFD-DB8D-594A-A45C-1758CEF78147}"/>
              </a:ext>
            </a:extLst>
          </p:cNvPr>
          <p:cNvSpPr>
            <a:spLocks noGrp="1"/>
          </p:cNvSpPr>
          <p:nvPr>
            <p:ph type="body" sz="quarter" idx="20" hasCustomPrompt="1"/>
          </p:nvPr>
        </p:nvSpPr>
        <p:spPr>
          <a:xfrm>
            <a:off x="7417226" y="4822874"/>
            <a:ext cx="3759969" cy="599960"/>
          </a:xfrm>
        </p:spPr>
        <p:txBody>
          <a:bodyPr>
            <a:normAutofit/>
          </a:bodyPr>
          <a:lstStyle>
            <a:lvl1pPr algn="l">
              <a:defRPr sz="2000" b="1" spc="300">
                <a:solidFill>
                  <a:srgbClr val="EE9F2D"/>
                </a:solidFill>
              </a:defRPr>
            </a:lvl1pPr>
            <a:lvl2pPr marL="457200" indent="0">
              <a:buNone/>
              <a:defRPr/>
            </a:lvl2pPr>
          </a:lstStyle>
          <a:p>
            <a:pPr lvl="0"/>
            <a:r>
              <a:rPr lang="en-US" dirty="0"/>
              <a:t>CLICK TO EDIT MASTER TEXT STYLES</a:t>
            </a:r>
          </a:p>
        </p:txBody>
      </p:sp>
      <p:sp>
        <p:nvSpPr>
          <p:cNvPr id="44" name="Text Placeholder 17">
            <a:extLst>
              <a:ext uri="{FF2B5EF4-FFF2-40B4-BE49-F238E27FC236}">
                <a16:creationId xmlns:a16="http://schemas.microsoft.com/office/drawing/2014/main" id="{8BE73FF2-CFCE-8F42-B200-214A04E946A5}"/>
              </a:ext>
            </a:extLst>
          </p:cNvPr>
          <p:cNvSpPr>
            <a:spLocks noGrp="1"/>
          </p:cNvSpPr>
          <p:nvPr>
            <p:ph type="body" sz="quarter" idx="21"/>
          </p:nvPr>
        </p:nvSpPr>
        <p:spPr>
          <a:xfrm>
            <a:off x="7417226" y="5466840"/>
            <a:ext cx="3759969" cy="352561"/>
          </a:xfrm>
        </p:spPr>
        <p:txBody>
          <a:bodyPr/>
          <a:lstStyle>
            <a:lvl1pPr algn="l">
              <a:defRPr/>
            </a:lvl1pPr>
          </a:lstStyle>
          <a:p>
            <a:pPr lvl="0"/>
            <a:r>
              <a:rPr lang="en-US" dirty="0"/>
              <a:t>Click to edit Master text styles</a:t>
            </a:r>
          </a:p>
        </p:txBody>
      </p:sp>
      <p:sp>
        <p:nvSpPr>
          <p:cNvPr id="45" name="Rounded Rectangle 44">
            <a:extLst>
              <a:ext uri="{FF2B5EF4-FFF2-40B4-BE49-F238E27FC236}">
                <a16:creationId xmlns:a16="http://schemas.microsoft.com/office/drawing/2014/main" id="{18FE121D-CC0B-F944-8955-DE407C99A3A4}"/>
              </a:ext>
            </a:extLst>
          </p:cNvPr>
          <p:cNvSpPr/>
          <p:nvPr userDrawn="1"/>
        </p:nvSpPr>
        <p:spPr>
          <a:xfrm>
            <a:off x="6412081" y="4867986"/>
            <a:ext cx="805563" cy="805563"/>
          </a:xfrm>
          <a:prstGeom prst="roundRect">
            <a:avLst/>
          </a:prstGeom>
          <a:solidFill>
            <a:srgbClr val="EE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668688F3-87F5-2D46-B753-CEEB01D685D6}"/>
              </a:ext>
            </a:extLst>
          </p:cNvPr>
          <p:cNvSpPr txBox="1">
            <a:spLocks/>
          </p:cNvSpPr>
          <p:nvPr userDrawn="1"/>
        </p:nvSpPr>
        <p:spPr>
          <a:xfrm>
            <a:off x="6482919" y="5122854"/>
            <a:ext cx="653163" cy="358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6</a:t>
            </a:r>
          </a:p>
        </p:txBody>
      </p:sp>
    </p:spTree>
    <p:extLst>
      <p:ext uri="{BB962C8B-B14F-4D97-AF65-F5344CB8AC3E}">
        <p14:creationId xmlns:p14="http://schemas.microsoft.com/office/powerpoint/2010/main" val="980529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oint - Resi">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D28FFC53-B60C-AA47-9FDF-AF32E1F3ABE2}"/>
              </a:ext>
            </a:extLst>
          </p:cNvPr>
          <p:cNvSpPr/>
          <p:nvPr userDrawn="1"/>
        </p:nvSpPr>
        <p:spPr>
          <a:xfrm>
            <a:off x="409903" y="825500"/>
            <a:ext cx="4875488" cy="4875488"/>
          </a:xfrm>
          <a:prstGeom prst="roundRect">
            <a:avLst/>
          </a:prstGeom>
          <a:solidFill>
            <a:srgbClr val="01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6096000" y="508226"/>
            <a:ext cx="3932237" cy="1600200"/>
          </a:xfrm>
        </p:spPr>
        <p:txBody>
          <a:bodyPr anchor="b"/>
          <a:lstStyle>
            <a:lvl1pPr algn="l">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6096000" y="2260826"/>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5" name="Picture Placeholder 11">
            <a:extLst>
              <a:ext uri="{FF2B5EF4-FFF2-40B4-BE49-F238E27FC236}">
                <a16:creationId xmlns:a16="http://schemas.microsoft.com/office/drawing/2014/main" id="{28DAF895-44FD-E343-B29D-B001C0580C36}"/>
              </a:ext>
            </a:extLst>
          </p:cNvPr>
          <p:cNvSpPr>
            <a:spLocks noGrp="1"/>
          </p:cNvSpPr>
          <p:nvPr>
            <p:ph type="pic" sz="quarter" idx="10"/>
          </p:nvPr>
        </p:nvSpPr>
        <p:spPr>
          <a:xfrm>
            <a:off x="975657" y="1391254"/>
            <a:ext cx="3743981" cy="3743981"/>
          </a:xfrm>
        </p:spPr>
        <p:txBody>
          <a:bodyPr/>
          <a:lstStyle/>
          <a:p>
            <a:endParaRPr lang="en-US"/>
          </a:p>
        </p:txBody>
      </p:sp>
      <p:pic>
        <p:nvPicPr>
          <p:cNvPr id="26" name="Picture 25">
            <a:extLst>
              <a:ext uri="{FF2B5EF4-FFF2-40B4-BE49-F238E27FC236}">
                <a16:creationId xmlns:a16="http://schemas.microsoft.com/office/drawing/2014/main" id="{B620A873-929E-3B48-86FA-4446782F7F1E}"/>
              </a:ext>
            </a:extLst>
          </p:cNvPr>
          <p:cNvPicPr>
            <a:picLocks noChangeAspect="1"/>
          </p:cNvPicPr>
          <p:nvPr userDrawn="1"/>
        </p:nvPicPr>
        <p:blipFill rotWithShape="1">
          <a:blip r:embed="rId2" cstate="screen">
            <a:alphaModFix amt="31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b="67717"/>
          <a:stretch/>
        </p:blipFill>
        <p:spPr>
          <a:xfrm>
            <a:off x="0" y="6080449"/>
            <a:ext cx="12192000" cy="805563"/>
          </a:xfrm>
          <a:prstGeom prst="rect">
            <a:avLst/>
          </a:prstGeom>
        </p:spPr>
      </p:pic>
    </p:spTree>
    <p:extLst>
      <p:ext uri="{BB962C8B-B14F-4D97-AF65-F5344CB8AC3E}">
        <p14:creationId xmlns:p14="http://schemas.microsoft.com/office/powerpoint/2010/main" val="3409359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oint - Resi">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D28FFC53-B60C-AA47-9FDF-AF32E1F3ABE2}"/>
              </a:ext>
            </a:extLst>
          </p:cNvPr>
          <p:cNvSpPr/>
          <p:nvPr userDrawn="1"/>
        </p:nvSpPr>
        <p:spPr>
          <a:xfrm>
            <a:off x="6096000" y="825500"/>
            <a:ext cx="4875488" cy="4875488"/>
          </a:xfrm>
          <a:prstGeom prst="roundRect">
            <a:avLst/>
          </a:prstGeom>
          <a:gradFill>
            <a:gsLst>
              <a:gs pos="0">
                <a:srgbClr val="005E59">
                  <a:alpha val="79000"/>
                </a:srgbClr>
              </a:gs>
              <a:gs pos="49000">
                <a:srgbClr val="007770">
                  <a:alpha val="70000"/>
                </a:srgbClr>
              </a:gs>
              <a:gs pos="100000">
                <a:srgbClr val="87BF3B">
                  <a:alpha val="89852"/>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20512" y="508226"/>
            <a:ext cx="3932237" cy="1600200"/>
          </a:xfrm>
        </p:spPr>
        <p:txBody>
          <a:bodyPr anchor="b"/>
          <a:lstStyle>
            <a:lvl1pPr algn="l">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20512" y="2260826"/>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5" name="Picture Placeholder 11">
            <a:extLst>
              <a:ext uri="{FF2B5EF4-FFF2-40B4-BE49-F238E27FC236}">
                <a16:creationId xmlns:a16="http://schemas.microsoft.com/office/drawing/2014/main" id="{28DAF895-44FD-E343-B29D-B001C0580C36}"/>
              </a:ext>
            </a:extLst>
          </p:cNvPr>
          <p:cNvSpPr>
            <a:spLocks noGrp="1"/>
          </p:cNvSpPr>
          <p:nvPr>
            <p:ph type="pic" sz="quarter" idx="10"/>
          </p:nvPr>
        </p:nvSpPr>
        <p:spPr>
          <a:xfrm>
            <a:off x="6661754" y="1391254"/>
            <a:ext cx="3743981" cy="3743981"/>
          </a:xfrm>
        </p:spPr>
        <p:txBody>
          <a:bodyPr/>
          <a:lstStyle/>
          <a:p>
            <a:endParaRPr lang="en-US"/>
          </a:p>
        </p:txBody>
      </p:sp>
      <p:pic>
        <p:nvPicPr>
          <p:cNvPr id="26" name="Picture 25">
            <a:extLst>
              <a:ext uri="{FF2B5EF4-FFF2-40B4-BE49-F238E27FC236}">
                <a16:creationId xmlns:a16="http://schemas.microsoft.com/office/drawing/2014/main" id="{B620A873-929E-3B48-86FA-4446782F7F1E}"/>
              </a:ext>
            </a:extLst>
          </p:cNvPr>
          <p:cNvPicPr>
            <a:picLocks noChangeAspect="1"/>
          </p:cNvPicPr>
          <p:nvPr userDrawn="1"/>
        </p:nvPicPr>
        <p:blipFill rotWithShape="1">
          <a:blip r:embed="rId2" cstate="screen">
            <a:alphaModFix amt="31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b="67717"/>
          <a:stretch/>
        </p:blipFill>
        <p:spPr>
          <a:xfrm>
            <a:off x="0" y="6080449"/>
            <a:ext cx="12192000" cy="805563"/>
          </a:xfrm>
          <a:prstGeom prst="rect">
            <a:avLst/>
          </a:prstGeom>
        </p:spPr>
      </p:pic>
    </p:spTree>
    <p:extLst>
      <p:ext uri="{BB962C8B-B14F-4D97-AF65-F5344CB8AC3E}">
        <p14:creationId xmlns:p14="http://schemas.microsoft.com/office/powerpoint/2010/main" val="2512354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Point - C&amp;I">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5F6E28E0-37B2-1346-802D-535F0E7395BC}"/>
              </a:ext>
            </a:extLst>
          </p:cNvPr>
          <p:cNvSpPr>
            <a:spLocks noGrp="1"/>
          </p:cNvSpPr>
          <p:nvPr>
            <p:ph type="pic" sz="quarter" idx="10"/>
          </p:nvPr>
        </p:nvSpPr>
        <p:spPr>
          <a:xfrm>
            <a:off x="0" y="228600"/>
            <a:ext cx="5486400" cy="6629400"/>
          </a:xfrm>
        </p:spPr>
        <p:txBody>
          <a:bodyPr/>
          <a:lstStyle/>
          <a:p>
            <a:endParaRPr lang="en-US"/>
          </a:p>
        </p:txBody>
      </p:sp>
      <p:sp>
        <p:nvSpPr>
          <p:cNvPr id="11" name="Title 1">
            <a:extLst>
              <a:ext uri="{FF2B5EF4-FFF2-40B4-BE49-F238E27FC236}">
                <a16:creationId xmlns:a16="http://schemas.microsoft.com/office/drawing/2014/main" id="{15E2A0FA-EA65-7849-ABA1-59A7344F5209}"/>
              </a:ext>
            </a:extLst>
          </p:cNvPr>
          <p:cNvSpPr>
            <a:spLocks noGrp="1"/>
          </p:cNvSpPr>
          <p:nvPr>
            <p:ph type="title"/>
          </p:nvPr>
        </p:nvSpPr>
        <p:spPr>
          <a:xfrm>
            <a:off x="6096000" y="508226"/>
            <a:ext cx="3932237" cy="1600200"/>
          </a:xfrm>
        </p:spPr>
        <p:txBody>
          <a:bodyPr anchor="b"/>
          <a:lstStyle>
            <a:lvl1pPr algn="l">
              <a:defRPr sz="3200"/>
            </a:lvl1pPr>
          </a:lstStyle>
          <a:p>
            <a:r>
              <a:rPr lang="en-US" dirty="0"/>
              <a:t>Click to edit Master title style</a:t>
            </a:r>
          </a:p>
        </p:txBody>
      </p:sp>
      <p:sp>
        <p:nvSpPr>
          <p:cNvPr id="12" name="Text Placeholder 3">
            <a:extLst>
              <a:ext uri="{FF2B5EF4-FFF2-40B4-BE49-F238E27FC236}">
                <a16:creationId xmlns:a16="http://schemas.microsoft.com/office/drawing/2014/main" id="{BAB350FF-9261-E948-AA2A-173D0C8B519E}"/>
              </a:ext>
            </a:extLst>
          </p:cNvPr>
          <p:cNvSpPr>
            <a:spLocks noGrp="1"/>
          </p:cNvSpPr>
          <p:nvPr>
            <p:ph type="body" sz="half" idx="2"/>
          </p:nvPr>
        </p:nvSpPr>
        <p:spPr>
          <a:xfrm>
            <a:off x="6096000" y="2260826"/>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3" name="Picture 12">
            <a:extLst>
              <a:ext uri="{FF2B5EF4-FFF2-40B4-BE49-F238E27FC236}">
                <a16:creationId xmlns:a16="http://schemas.microsoft.com/office/drawing/2014/main" id="{5B578E4F-681D-4044-9521-C4631044AFA5}"/>
              </a:ext>
            </a:extLst>
          </p:cNvPr>
          <p:cNvPicPr>
            <a:picLocks noChangeAspect="1"/>
          </p:cNvPicPr>
          <p:nvPr userDrawn="1"/>
        </p:nvPicPr>
        <p:blipFill rotWithShape="1">
          <a:blip r:embed="rId2" cstate="screen">
            <a:alphaModFix amt="31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b="67717"/>
          <a:stretch/>
        </p:blipFill>
        <p:spPr>
          <a:xfrm>
            <a:off x="0" y="6080449"/>
            <a:ext cx="12192000" cy="805563"/>
          </a:xfrm>
          <a:prstGeom prst="rect">
            <a:avLst/>
          </a:prstGeom>
        </p:spPr>
      </p:pic>
      <p:pic>
        <p:nvPicPr>
          <p:cNvPr id="8" name="Picture 7">
            <a:extLst>
              <a:ext uri="{FF2B5EF4-FFF2-40B4-BE49-F238E27FC236}">
                <a16:creationId xmlns:a16="http://schemas.microsoft.com/office/drawing/2014/main" id="{B96D7BC4-248D-E44D-B9D1-2E018DF5251C}"/>
              </a:ext>
            </a:extLst>
          </p:cNvPr>
          <p:cNvPicPr>
            <a:picLocks noChangeAspect="1"/>
          </p:cNvPicPr>
          <p:nvPr userDrawn="1"/>
        </p:nvPicPr>
        <p:blipFill rotWithShape="1">
          <a:blip r:embed="rId2" cstate="screen">
            <a:alphaModFix amt="87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r="55000" b="67717"/>
          <a:stretch/>
        </p:blipFill>
        <p:spPr>
          <a:xfrm>
            <a:off x="0" y="6080449"/>
            <a:ext cx="5486400" cy="805563"/>
          </a:xfrm>
          <a:prstGeom prst="rect">
            <a:avLst/>
          </a:prstGeom>
        </p:spPr>
      </p:pic>
    </p:spTree>
    <p:extLst>
      <p:ext uri="{BB962C8B-B14F-4D97-AF65-F5344CB8AC3E}">
        <p14:creationId xmlns:p14="http://schemas.microsoft.com/office/powerpoint/2010/main" val="4094918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 Point - C&amp;I">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5F6E28E0-37B2-1346-802D-535F0E7395BC}"/>
              </a:ext>
            </a:extLst>
          </p:cNvPr>
          <p:cNvSpPr>
            <a:spLocks noGrp="1"/>
          </p:cNvSpPr>
          <p:nvPr>
            <p:ph type="pic" sz="quarter" idx="10"/>
          </p:nvPr>
        </p:nvSpPr>
        <p:spPr>
          <a:xfrm>
            <a:off x="6705600" y="228600"/>
            <a:ext cx="5486400" cy="6629400"/>
          </a:xfrm>
        </p:spPr>
        <p:txBody>
          <a:bodyPr/>
          <a:lstStyle/>
          <a:p>
            <a:endParaRPr lang="en-US"/>
          </a:p>
        </p:txBody>
      </p:sp>
      <p:sp>
        <p:nvSpPr>
          <p:cNvPr id="11" name="Title 1">
            <a:extLst>
              <a:ext uri="{FF2B5EF4-FFF2-40B4-BE49-F238E27FC236}">
                <a16:creationId xmlns:a16="http://schemas.microsoft.com/office/drawing/2014/main" id="{15E2A0FA-EA65-7849-ABA1-59A7344F5209}"/>
              </a:ext>
            </a:extLst>
          </p:cNvPr>
          <p:cNvSpPr>
            <a:spLocks noGrp="1"/>
          </p:cNvSpPr>
          <p:nvPr>
            <p:ph type="title"/>
          </p:nvPr>
        </p:nvSpPr>
        <p:spPr>
          <a:xfrm>
            <a:off x="1554164" y="516261"/>
            <a:ext cx="3932237" cy="1600200"/>
          </a:xfrm>
        </p:spPr>
        <p:txBody>
          <a:bodyPr anchor="b"/>
          <a:lstStyle>
            <a:lvl1pPr algn="l">
              <a:defRPr sz="3200"/>
            </a:lvl1pPr>
          </a:lstStyle>
          <a:p>
            <a:r>
              <a:rPr lang="en-US" dirty="0"/>
              <a:t>Click to edit Master title style</a:t>
            </a:r>
          </a:p>
        </p:txBody>
      </p:sp>
      <p:sp>
        <p:nvSpPr>
          <p:cNvPr id="12" name="Text Placeholder 3">
            <a:extLst>
              <a:ext uri="{FF2B5EF4-FFF2-40B4-BE49-F238E27FC236}">
                <a16:creationId xmlns:a16="http://schemas.microsoft.com/office/drawing/2014/main" id="{BAB350FF-9261-E948-AA2A-173D0C8B519E}"/>
              </a:ext>
            </a:extLst>
          </p:cNvPr>
          <p:cNvSpPr>
            <a:spLocks noGrp="1"/>
          </p:cNvSpPr>
          <p:nvPr>
            <p:ph type="body" sz="half" idx="2"/>
          </p:nvPr>
        </p:nvSpPr>
        <p:spPr>
          <a:xfrm>
            <a:off x="1554164" y="2268861"/>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3" name="Picture 12">
            <a:extLst>
              <a:ext uri="{FF2B5EF4-FFF2-40B4-BE49-F238E27FC236}">
                <a16:creationId xmlns:a16="http://schemas.microsoft.com/office/drawing/2014/main" id="{5B578E4F-681D-4044-9521-C4631044AFA5}"/>
              </a:ext>
            </a:extLst>
          </p:cNvPr>
          <p:cNvPicPr>
            <a:picLocks noChangeAspect="1"/>
          </p:cNvPicPr>
          <p:nvPr userDrawn="1"/>
        </p:nvPicPr>
        <p:blipFill rotWithShape="1">
          <a:blip r:embed="rId2" cstate="screen">
            <a:alphaModFix amt="31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b="67717"/>
          <a:stretch/>
        </p:blipFill>
        <p:spPr>
          <a:xfrm>
            <a:off x="0" y="6080449"/>
            <a:ext cx="12192000" cy="805563"/>
          </a:xfrm>
          <a:prstGeom prst="rect">
            <a:avLst/>
          </a:prstGeom>
        </p:spPr>
      </p:pic>
    </p:spTree>
    <p:extLst>
      <p:ext uri="{BB962C8B-B14F-4D97-AF65-F5344CB8AC3E}">
        <p14:creationId xmlns:p14="http://schemas.microsoft.com/office/powerpoint/2010/main" val="46356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Talking Points">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470066CA-3969-9F45-A735-A570B378A78F}"/>
              </a:ext>
            </a:extLst>
          </p:cNvPr>
          <p:cNvSpPr/>
          <p:nvPr userDrawn="1"/>
        </p:nvSpPr>
        <p:spPr>
          <a:xfrm>
            <a:off x="2146581" y="1206724"/>
            <a:ext cx="2003993" cy="2003993"/>
          </a:xfrm>
          <a:prstGeom prst="roundRect">
            <a:avLst/>
          </a:prstGeom>
          <a:solidFill>
            <a:srgbClr val="007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B05C086-AFAE-DB40-A7E9-ED860BC27BDD}"/>
              </a:ext>
            </a:extLst>
          </p:cNvPr>
          <p:cNvSpPr/>
          <p:nvPr userDrawn="1"/>
        </p:nvSpPr>
        <p:spPr>
          <a:xfrm>
            <a:off x="8041425" y="1206724"/>
            <a:ext cx="2003993" cy="2003993"/>
          </a:xfrm>
          <a:prstGeom prst="roundRect">
            <a:avLst/>
          </a:prstGeom>
          <a:solidFill>
            <a:srgbClr val="87B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942871" y="3429000"/>
            <a:ext cx="2411413" cy="1758156"/>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2452458" y="1483234"/>
            <a:ext cx="1392238" cy="1450975"/>
          </a:xfrm>
        </p:spPr>
        <p:txBody>
          <a:bodyPr/>
          <a:lstStyle/>
          <a:p>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7837716" y="3429000"/>
            <a:ext cx="2411413" cy="1758156"/>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Picture Placeholder 11">
            <a:extLst>
              <a:ext uri="{FF2B5EF4-FFF2-40B4-BE49-F238E27FC236}">
                <a16:creationId xmlns:a16="http://schemas.microsoft.com/office/drawing/2014/main" id="{2CFBA897-9C09-4E1B-B394-9589B8681713}"/>
              </a:ext>
            </a:extLst>
          </p:cNvPr>
          <p:cNvSpPr>
            <a:spLocks noGrp="1"/>
          </p:cNvSpPr>
          <p:nvPr>
            <p:ph type="pic" sz="quarter" idx="12"/>
          </p:nvPr>
        </p:nvSpPr>
        <p:spPr>
          <a:xfrm>
            <a:off x="8347302" y="1483234"/>
            <a:ext cx="1392238" cy="1450975"/>
          </a:xfrm>
        </p:spPr>
        <p:txBody>
          <a:bodyPr/>
          <a:lstStyle/>
          <a:p>
            <a:endParaRPr lang="en-US"/>
          </a:p>
        </p:txBody>
      </p:sp>
      <p:pic>
        <p:nvPicPr>
          <p:cNvPr id="16" name="Picture 15">
            <a:extLst>
              <a:ext uri="{FF2B5EF4-FFF2-40B4-BE49-F238E27FC236}">
                <a16:creationId xmlns:a16="http://schemas.microsoft.com/office/drawing/2014/main" id="{32743073-47BC-564F-A246-955811887512}"/>
              </a:ext>
            </a:extLst>
          </p:cNvPr>
          <p:cNvPicPr>
            <a:picLocks noChangeAspect="1"/>
          </p:cNvPicPr>
          <p:nvPr userDrawn="1"/>
        </p:nvPicPr>
        <p:blipFill rotWithShape="1">
          <a:blip r:embed="rId2" cstate="screen">
            <a:alphaModFix amt="31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rcRect b="67717"/>
          <a:stretch/>
        </p:blipFill>
        <p:spPr>
          <a:xfrm>
            <a:off x="0" y="6080449"/>
            <a:ext cx="12192000" cy="805563"/>
          </a:xfrm>
          <a:prstGeom prst="rect">
            <a:avLst/>
          </a:prstGeom>
        </p:spPr>
      </p:pic>
    </p:spTree>
    <p:extLst>
      <p:ext uri="{BB962C8B-B14F-4D97-AF65-F5344CB8AC3E}">
        <p14:creationId xmlns:p14="http://schemas.microsoft.com/office/powerpoint/2010/main" val="2994815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2BC6-2947-4043-94D7-E7095593D4A8}"/>
              </a:ext>
            </a:extLst>
          </p:cNvPr>
          <p:cNvSpPr>
            <a:spLocks noGrp="1"/>
          </p:cNvSpPr>
          <p:nvPr>
            <p:ph type="title"/>
          </p:nvPr>
        </p:nvSpPr>
        <p:spPr>
          <a:xfrm>
            <a:off x="1182893" y="2004060"/>
            <a:ext cx="997374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7224249-CA3A-4DCB-9D1C-5CC110F0F000}"/>
              </a:ext>
            </a:extLst>
          </p:cNvPr>
          <p:cNvSpPr>
            <a:spLocks noGrp="1"/>
          </p:cNvSpPr>
          <p:nvPr>
            <p:ph type="body" idx="1"/>
          </p:nvPr>
        </p:nvSpPr>
        <p:spPr>
          <a:xfrm>
            <a:off x="1182893" y="3541077"/>
            <a:ext cx="9973747" cy="1677534"/>
          </a:xfrm>
          <a:prstGeom prst="rect">
            <a:avLst/>
          </a:prstGeom>
        </p:spPr>
        <p:txBody>
          <a:bodyPr vert="horz" lIns="91440" tIns="45720" rIns="91440" bIns="45720" rtlCol="0">
            <a:normAutofit/>
          </a:bodyPr>
          <a:lstStyle/>
          <a:p>
            <a:pPr lvl="0"/>
            <a:r>
              <a:rPr lang="en-US" dirty="0"/>
              <a:t>Click to edit Master text styles</a:t>
            </a:r>
          </a:p>
        </p:txBody>
      </p:sp>
      <p:sp>
        <p:nvSpPr>
          <p:cNvPr id="6" name="object 5">
            <a:extLst>
              <a:ext uri="{FF2B5EF4-FFF2-40B4-BE49-F238E27FC236}">
                <a16:creationId xmlns:a16="http://schemas.microsoft.com/office/drawing/2014/main" id="{A79052B4-E3AD-394D-B937-41E90142C6EB}"/>
              </a:ext>
            </a:extLst>
          </p:cNvPr>
          <p:cNvSpPr/>
          <p:nvPr userDrawn="1"/>
        </p:nvSpPr>
        <p:spPr>
          <a:xfrm>
            <a:off x="0" y="1"/>
            <a:ext cx="12192000" cy="247426"/>
          </a:xfrm>
          <a:prstGeom prst="rect">
            <a:avLst/>
          </a:prstGeom>
          <a:blipFill>
            <a:blip r:embed="rId33" cstate="screen">
              <a:extLst>
                <a:ext uri="{28A0092B-C50C-407E-A947-70E740481C1C}">
                  <a14:useLocalDpi xmlns:a14="http://schemas.microsoft.com/office/drawing/2010/main"/>
                </a:ext>
              </a:extLst>
            </a:blip>
            <a:stretch>
              <a:fillRect/>
            </a:stretch>
          </a:blipFill>
          <a:ln>
            <a:noFill/>
          </a:ln>
        </p:spPr>
        <p:txBody>
          <a:bodyPr wrap="square" lIns="0" tIns="0" rIns="0" bIns="0" rtlCol="0"/>
          <a:lstStyle/>
          <a:p>
            <a:endParaRPr/>
          </a:p>
        </p:txBody>
      </p:sp>
    </p:spTree>
    <p:extLst>
      <p:ext uri="{BB962C8B-B14F-4D97-AF65-F5344CB8AC3E}">
        <p14:creationId xmlns:p14="http://schemas.microsoft.com/office/powerpoint/2010/main" val="1949499988"/>
      </p:ext>
    </p:extLst>
  </p:cSld>
  <p:clrMap bg1="lt1" tx1="dk1" bg2="lt2" tx2="dk2" accent1="accent1" accent2="accent2" accent3="accent3" accent4="accent4" accent5="accent5" accent6="accent6" hlink="hlink" folHlink="folHlink"/>
  <p:sldLayoutIdLst>
    <p:sldLayoutId id="2147483688" r:id="rId1"/>
    <p:sldLayoutId id="2147483649" r:id="rId2"/>
    <p:sldLayoutId id="2147483660" r:id="rId3"/>
    <p:sldLayoutId id="2147483687" r:id="rId4"/>
    <p:sldLayoutId id="2147483653" r:id="rId5"/>
    <p:sldLayoutId id="2147483690" r:id="rId6"/>
    <p:sldLayoutId id="2147483669" r:id="rId7"/>
    <p:sldLayoutId id="2147483695" r:id="rId8"/>
    <p:sldLayoutId id="2147483668" r:id="rId9"/>
    <p:sldLayoutId id="2147483661" r:id="rId10"/>
    <p:sldLayoutId id="2147483662" r:id="rId11"/>
    <p:sldLayoutId id="2147483679" r:id="rId12"/>
    <p:sldLayoutId id="2147483691" r:id="rId13"/>
    <p:sldLayoutId id="2147483686" r:id="rId14"/>
    <p:sldLayoutId id="2147483689" r:id="rId15"/>
    <p:sldLayoutId id="2147483685" r:id="rId16"/>
    <p:sldLayoutId id="2147483670" r:id="rId17"/>
    <p:sldLayoutId id="2147483680" r:id="rId18"/>
    <p:sldLayoutId id="2147483681" r:id="rId19"/>
    <p:sldLayoutId id="2147483694" r:id="rId20"/>
    <p:sldLayoutId id="2147483693" r:id="rId21"/>
    <p:sldLayoutId id="2147483654" r:id="rId22"/>
    <p:sldLayoutId id="2147483667" r:id="rId23"/>
    <p:sldLayoutId id="2147483664" r:id="rId24"/>
    <p:sldLayoutId id="2147483692" r:id="rId25"/>
    <p:sldLayoutId id="2147483676" r:id="rId26"/>
    <p:sldLayoutId id="2147483678" r:id="rId27"/>
    <p:sldLayoutId id="2147483677" r:id="rId28"/>
    <p:sldLayoutId id="2147483696" r:id="rId29"/>
    <p:sldLayoutId id="2147483697" r:id="rId30"/>
    <p:sldLayoutId id="2147483698" r:id="rId31"/>
  </p:sldLayoutIdLst>
  <p:txStyles>
    <p:title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hyperlink" Target="mailto:Bob.Reals@libertyutilities.com" TargetMode="External"/><Relationship Id="rId2" Type="http://schemas.openxmlformats.org/officeDocument/2006/relationships/hyperlink" Target="mailto:Michael.Loughlin@eversource.com" TargetMode="External"/><Relationship Id="rId1" Type="http://schemas.openxmlformats.org/officeDocument/2006/relationships/slideLayout" Target="../slideLayouts/slideLayout26.xml"/><Relationship Id="rId5" Type="http://schemas.openxmlformats.org/officeDocument/2006/relationships/hyperlink" Target="mailto:Vangombosj@Unitil.com" TargetMode="External"/><Relationship Id="rId4" Type="http://schemas.openxmlformats.org/officeDocument/2006/relationships/hyperlink" Target="mailto:lajewskij@NHEC.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hyperlink" Target="https://www.northhill.org/privacy-policy/"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ADD4-59D1-4E74-8180-F0895BB28AE1}"/>
              </a:ext>
            </a:extLst>
          </p:cNvPr>
          <p:cNvSpPr>
            <a:spLocks noGrp="1"/>
          </p:cNvSpPr>
          <p:nvPr>
            <p:ph type="ctrTitle"/>
          </p:nvPr>
        </p:nvSpPr>
        <p:spPr/>
        <p:txBody>
          <a:bodyPr>
            <a:normAutofit/>
          </a:bodyPr>
          <a:lstStyle/>
          <a:p>
            <a:r>
              <a:rPr lang="en-US" sz="4800" dirty="0"/>
              <a:t>Energy Efficient Design Incentives</a:t>
            </a:r>
          </a:p>
        </p:txBody>
      </p:sp>
      <p:sp>
        <p:nvSpPr>
          <p:cNvPr id="3" name="Subtitle 2">
            <a:extLst>
              <a:ext uri="{FF2B5EF4-FFF2-40B4-BE49-F238E27FC236}">
                <a16:creationId xmlns:a16="http://schemas.microsoft.com/office/drawing/2014/main" id="{E7E0FE1F-F3C3-43FF-A5CB-5534DA811B98}"/>
              </a:ext>
            </a:extLst>
          </p:cNvPr>
          <p:cNvSpPr>
            <a:spLocks noGrp="1"/>
          </p:cNvSpPr>
          <p:nvPr>
            <p:ph type="subTitle" idx="1"/>
          </p:nvPr>
        </p:nvSpPr>
        <p:spPr/>
        <p:txBody>
          <a:bodyPr/>
          <a:lstStyle/>
          <a:p>
            <a:r>
              <a:rPr lang="en-US" dirty="0"/>
              <a:t>Matt O’Keefe, </a:t>
            </a:r>
            <a:r>
              <a:rPr lang="en-US" dirty="0" err="1"/>
              <a:t>Unitil</a:t>
            </a:r>
            <a:endParaRPr lang="en-US" dirty="0"/>
          </a:p>
        </p:txBody>
      </p:sp>
      <p:cxnSp>
        <p:nvCxnSpPr>
          <p:cNvPr id="6" name="Straight Connector 5">
            <a:extLst>
              <a:ext uri="{FF2B5EF4-FFF2-40B4-BE49-F238E27FC236}">
                <a16:creationId xmlns:a16="http://schemas.microsoft.com/office/drawing/2014/main" id="{BD328BB8-E279-4D1B-86E9-8894B3860317}"/>
              </a:ext>
            </a:extLst>
          </p:cNvPr>
          <p:cNvCxnSpPr>
            <a:cxnSpLocks/>
          </p:cNvCxnSpPr>
          <p:nvPr/>
        </p:nvCxnSpPr>
        <p:spPr>
          <a:xfrm>
            <a:off x="7016641" y="4431846"/>
            <a:ext cx="448831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752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6FE341-448D-420F-96DD-165D812EE4D1}"/>
              </a:ext>
            </a:extLst>
          </p:cNvPr>
          <p:cNvSpPr>
            <a:spLocks noGrp="1"/>
          </p:cNvSpPr>
          <p:nvPr>
            <p:ph type="body" sz="quarter" idx="10"/>
          </p:nvPr>
        </p:nvSpPr>
        <p:spPr>
          <a:xfrm>
            <a:off x="0" y="479008"/>
            <a:ext cx="12192000" cy="587792"/>
          </a:xfrm>
        </p:spPr>
        <p:txBody>
          <a:bodyPr>
            <a:normAutofit lnSpcReduction="10000"/>
          </a:bodyPr>
          <a:lstStyle/>
          <a:p>
            <a:pPr algn="ctr"/>
            <a:r>
              <a:rPr lang="en-US" sz="4000" dirty="0"/>
              <a:t> Zero Net Energy &amp; Low EUI Buildings</a:t>
            </a:r>
          </a:p>
        </p:txBody>
      </p:sp>
      <p:graphicFrame>
        <p:nvGraphicFramePr>
          <p:cNvPr id="4" name="Table 3">
            <a:extLst>
              <a:ext uri="{FF2B5EF4-FFF2-40B4-BE49-F238E27FC236}">
                <a16:creationId xmlns:a16="http://schemas.microsoft.com/office/drawing/2014/main" id="{F31346D2-4B14-497B-BAB2-CEE04EAD0291}"/>
              </a:ext>
            </a:extLst>
          </p:cNvPr>
          <p:cNvGraphicFramePr>
            <a:graphicFrameLocks noGrp="1"/>
          </p:cNvGraphicFramePr>
          <p:nvPr>
            <p:extLst/>
          </p:nvPr>
        </p:nvGraphicFramePr>
        <p:xfrm>
          <a:off x="1219200" y="1424940"/>
          <a:ext cx="9448800" cy="3242643"/>
        </p:xfrm>
        <a:graphic>
          <a:graphicData uri="http://schemas.openxmlformats.org/drawingml/2006/table">
            <a:tbl>
              <a:tblPr firstRow="1" firstCol="1" bandRow="1">
                <a:tableStyleId>{073A0DAA-6AF3-43AB-8588-CEC1D06C72B9}</a:tableStyleId>
              </a:tblPr>
              <a:tblGrid>
                <a:gridCol w="2688036">
                  <a:extLst>
                    <a:ext uri="{9D8B030D-6E8A-4147-A177-3AD203B41FA5}">
                      <a16:colId xmlns:a16="http://schemas.microsoft.com/office/drawing/2014/main" val="1401966779"/>
                    </a:ext>
                  </a:extLst>
                </a:gridCol>
                <a:gridCol w="4211341">
                  <a:extLst>
                    <a:ext uri="{9D8B030D-6E8A-4147-A177-3AD203B41FA5}">
                      <a16:colId xmlns:a16="http://schemas.microsoft.com/office/drawing/2014/main" val="930029682"/>
                    </a:ext>
                  </a:extLst>
                </a:gridCol>
                <a:gridCol w="2549423">
                  <a:extLst>
                    <a:ext uri="{9D8B030D-6E8A-4147-A177-3AD203B41FA5}">
                      <a16:colId xmlns:a16="http://schemas.microsoft.com/office/drawing/2014/main" val="3752054036"/>
                    </a:ext>
                  </a:extLst>
                </a:gridCol>
              </a:tblGrid>
              <a:tr h="383193">
                <a:tc gridSpan="3">
                  <a:txBody>
                    <a:bodyPr/>
                    <a:lstStyle/>
                    <a:p>
                      <a:pPr marL="0" marR="0" algn="ctr" fontAlgn="base">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Customer Incentives</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solidFill>
                      <a:srgbClr val="01739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7586107"/>
                  </a:ext>
                </a:extLst>
              </a:tr>
              <a:tr h="829377">
                <a:tc>
                  <a:txBody>
                    <a:bodyPr/>
                    <a:lstStyle/>
                    <a:p>
                      <a:pPr marL="0" marR="0" algn="l" fontAlgn="base">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Construction Incentive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137160" marB="137160" anchor="ctr">
                    <a:solidFill>
                      <a:srgbClr val="01739F"/>
                    </a:solidFill>
                  </a:tcPr>
                </a:tc>
                <a:tc>
                  <a:txBody>
                    <a:bodyPr/>
                    <a:lstStyle/>
                    <a:p>
                      <a:pPr marL="0" marR="0" fontAlgn="base">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Paid if project design achieves target EUI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137160" marB="137160" anchor="ctr">
                    <a:solidFill>
                      <a:schemeClr val="accent1">
                        <a:lumMod val="20000"/>
                        <a:lumOff val="80000"/>
                      </a:schemeClr>
                    </a:solidFill>
                  </a:tcPr>
                </a:tc>
                <a:tc>
                  <a:txBody>
                    <a:bodyPr/>
                    <a:lstStyle/>
                    <a:p>
                      <a:pPr marL="0" marR="0" fontAlgn="base">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$1.50/sf</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137160" marB="137160" anchor="ctr">
                    <a:solidFill>
                      <a:schemeClr val="accent1">
                        <a:lumMod val="20000"/>
                        <a:lumOff val="80000"/>
                      </a:schemeClr>
                    </a:solidFill>
                  </a:tcPr>
                </a:tc>
                <a:extLst>
                  <a:ext uri="{0D108BD9-81ED-4DB2-BD59-A6C34878D82A}">
                    <a16:rowId xmlns:a16="http://schemas.microsoft.com/office/drawing/2014/main" val="3178600914"/>
                  </a:ext>
                </a:extLst>
              </a:tr>
              <a:tr h="974129">
                <a:tc>
                  <a:txBody>
                    <a:bodyPr/>
                    <a:lstStyle/>
                    <a:p>
                      <a:pPr marL="0" marR="0" algn="l" fontAlgn="base">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Post Occupancy Incentive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137160" marB="137160" anchor="ctr">
                    <a:solidFill>
                      <a:srgbClr val="01739F"/>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Available after 1-year post-occupancy period if project achieves target EUI</a:t>
                      </a:r>
                    </a:p>
                  </a:txBody>
                  <a:tcPr marL="137160" marR="137160" marT="137160" marB="137160" anchor="ctr">
                    <a:solidFill>
                      <a:schemeClr val="accent1">
                        <a:lumMod val="20000"/>
                        <a:lumOff val="80000"/>
                      </a:schemeClr>
                    </a:solidFill>
                  </a:tcPr>
                </a:tc>
                <a:tc>
                  <a:txBody>
                    <a:bodyPr/>
                    <a:lstStyle/>
                    <a:p>
                      <a:pPr marL="0" marR="0" fontAlgn="base">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$1.00/sf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137160" marB="137160" anchor="ctr">
                    <a:solidFill>
                      <a:schemeClr val="accent1">
                        <a:lumMod val="20000"/>
                        <a:lumOff val="80000"/>
                      </a:schemeClr>
                    </a:solidFill>
                  </a:tcPr>
                </a:tc>
                <a:extLst>
                  <a:ext uri="{0D108BD9-81ED-4DB2-BD59-A6C34878D82A}">
                    <a16:rowId xmlns:a16="http://schemas.microsoft.com/office/drawing/2014/main" val="3555193162"/>
                  </a:ext>
                </a:extLst>
              </a:tr>
              <a:tr h="974129">
                <a:tc>
                  <a:txBody>
                    <a:bodyPr/>
                    <a:lstStyle/>
                    <a:p>
                      <a:pPr marL="0" marR="0" algn="l" fontAlgn="base">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Technical Assistance </a:t>
                      </a:r>
                    </a:p>
                  </a:txBody>
                  <a:tcPr marL="137160" marR="137160" marT="137160" marB="137160" anchor="ctr">
                    <a:solidFill>
                      <a:srgbClr val="01739F"/>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Cost share with customer </a:t>
                      </a:r>
                    </a:p>
                  </a:txBody>
                  <a:tcPr marL="137160" marR="137160" marT="137160" marB="137160" anchor="ctr">
                    <a:solidFill>
                      <a:schemeClr val="accent1">
                        <a:lumMod val="20000"/>
                        <a:lumOff val="80000"/>
                      </a:schemeClr>
                    </a:solidFill>
                  </a:tcPr>
                </a:tc>
                <a:tc>
                  <a:txBody>
                    <a:bodyPr/>
                    <a:lstStyle/>
                    <a:p>
                      <a:pPr marL="0" marR="0" fontAlgn="base">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up to $10,000</a:t>
                      </a:r>
                    </a:p>
                  </a:txBody>
                  <a:tcPr marL="137160" marR="137160" marT="137160" marB="137160" anchor="ctr">
                    <a:solidFill>
                      <a:schemeClr val="accent1">
                        <a:lumMod val="20000"/>
                        <a:lumOff val="80000"/>
                      </a:schemeClr>
                    </a:solidFill>
                  </a:tcPr>
                </a:tc>
                <a:extLst>
                  <a:ext uri="{0D108BD9-81ED-4DB2-BD59-A6C34878D82A}">
                    <a16:rowId xmlns:a16="http://schemas.microsoft.com/office/drawing/2014/main" val="1975558484"/>
                  </a:ext>
                </a:extLst>
              </a:tr>
            </a:tbl>
          </a:graphicData>
        </a:graphic>
      </p:graphicFrame>
      <p:sp>
        <p:nvSpPr>
          <p:cNvPr id="2" name="TextBox 1">
            <a:extLst>
              <a:ext uri="{FF2B5EF4-FFF2-40B4-BE49-F238E27FC236}">
                <a16:creationId xmlns:a16="http://schemas.microsoft.com/office/drawing/2014/main" id="{AEBFE62F-26B8-46BF-937A-54932DFDA294}"/>
              </a:ext>
            </a:extLst>
          </p:cNvPr>
          <p:cNvSpPr txBox="1"/>
          <p:nvPr/>
        </p:nvSpPr>
        <p:spPr>
          <a:xfrm>
            <a:off x="1219200" y="4887159"/>
            <a:ext cx="944880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Please note: All incentives are subject to funding availability. Certain caps and restrictions may apply. </a:t>
            </a:r>
          </a:p>
        </p:txBody>
      </p:sp>
      <p:sp>
        <p:nvSpPr>
          <p:cNvPr id="3" name="Oval 2">
            <a:extLst>
              <a:ext uri="{FF2B5EF4-FFF2-40B4-BE49-F238E27FC236}">
                <a16:creationId xmlns:a16="http://schemas.microsoft.com/office/drawing/2014/main" id="{496BF3FD-923E-44A4-949F-32F9382CA563}"/>
              </a:ext>
            </a:extLst>
          </p:cNvPr>
          <p:cNvSpPr/>
          <p:nvPr/>
        </p:nvSpPr>
        <p:spPr>
          <a:xfrm>
            <a:off x="556181" y="2526384"/>
            <a:ext cx="9172281" cy="12631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21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7A14-1AAA-3766-E387-F3648D0C1872}"/>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CF0DB23C-0B94-C199-4928-05DC160BA07A}"/>
              </a:ext>
            </a:extLst>
          </p:cNvPr>
          <p:cNvPicPr>
            <a:picLocks noChangeAspect="1"/>
          </p:cNvPicPr>
          <p:nvPr/>
        </p:nvPicPr>
        <p:blipFill>
          <a:blip r:embed="rId3"/>
          <a:srcRect l="3252" t="16851" r="4844" b="9485"/>
          <a:stretch>
            <a:fillRect/>
          </a:stretch>
        </p:blipFill>
        <p:spPr>
          <a:xfrm>
            <a:off x="880400" y="1385066"/>
            <a:ext cx="10549387" cy="4078222"/>
          </a:xfrm>
          <a:prstGeom prst="rect">
            <a:avLst/>
          </a:prstGeom>
        </p:spPr>
      </p:pic>
      <p:pic>
        <p:nvPicPr>
          <p:cNvPr id="6" name="Picture 5">
            <a:extLst>
              <a:ext uri="{FF2B5EF4-FFF2-40B4-BE49-F238E27FC236}">
                <a16:creationId xmlns:a16="http://schemas.microsoft.com/office/drawing/2014/main" id="{93F0688F-3156-9AFD-1128-33730872EEBD}"/>
              </a:ext>
            </a:extLst>
          </p:cNvPr>
          <p:cNvPicPr>
            <a:picLocks noChangeAspect="1"/>
          </p:cNvPicPr>
          <p:nvPr/>
        </p:nvPicPr>
        <p:blipFill>
          <a:blip r:embed="rId4"/>
          <a:srcRect l="405" t="16999" r="4465" b="4395"/>
          <a:stretch>
            <a:fillRect/>
          </a:stretch>
        </p:blipFill>
        <p:spPr>
          <a:xfrm>
            <a:off x="454046" y="1394712"/>
            <a:ext cx="10975741" cy="4335366"/>
          </a:xfrm>
          <a:prstGeom prst="rect">
            <a:avLst/>
          </a:prstGeom>
        </p:spPr>
      </p:pic>
      <p:pic>
        <p:nvPicPr>
          <p:cNvPr id="11" name="Picture 10">
            <a:extLst>
              <a:ext uri="{FF2B5EF4-FFF2-40B4-BE49-F238E27FC236}">
                <a16:creationId xmlns:a16="http://schemas.microsoft.com/office/drawing/2014/main" id="{D90C96F8-F58B-06F5-B3C9-96D0EAD647D6}"/>
              </a:ext>
            </a:extLst>
          </p:cNvPr>
          <p:cNvPicPr>
            <a:picLocks noChangeAspect="1"/>
          </p:cNvPicPr>
          <p:nvPr/>
        </p:nvPicPr>
        <p:blipFill>
          <a:blip r:embed="rId5"/>
          <a:srcRect t="1" r="75440" b="-12435"/>
          <a:stretch>
            <a:fillRect/>
          </a:stretch>
        </p:blipFill>
        <p:spPr>
          <a:xfrm>
            <a:off x="4525559" y="6129286"/>
            <a:ext cx="728128" cy="442716"/>
          </a:xfrm>
          <a:prstGeom prst="rect">
            <a:avLst/>
          </a:prstGeom>
        </p:spPr>
      </p:pic>
      <p:sp>
        <p:nvSpPr>
          <p:cNvPr id="12" name="TextBox 11">
            <a:extLst>
              <a:ext uri="{FF2B5EF4-FFF2-40B4-BE49-F238E27FC236}">
                <a16:creationId xmlns:a16="http://schemas.microsoft.com/office/drawing/2014/main" id="{679416CB-73B1-C8E9-B92D-0BAD322EC6BA}"/>
              </a:ext>
            </a:extLst>
          </p:cNvPr>
          <p:cNvSpPr txBox="1"/>
          <p:nvPr/>
        </p:nvSpPr>
        <p:spPr>
          <a:xfrm>
            <a:off x="0" y="3193063"/>
            <a:ext cx="590226" cy="369332"/>
          </a:xfrm>
          <a:prstGeom prst="rect">
            <a:avLst/>
          </a:prstGeom>
          <a:noFill/>
        </p:spPr>
        <p:txBody>
          <a:bodyPr wrap="none" rtlCol="0">
            <a:spAutoFit/>
          </a:bodyPr>
          <a:lstStyle/>
          <a:p>
            <a:r>
              <a:rPr lang="en-US"/>
              <a:t>EUI</a:t>
            </a:r>
          </a:p>
        </p:txBody>
      </p:sp>
      <p:sp>
        <p:nvSpPr>
          <p:cNvPr id="13" name="TextBox 12">
            <a:extLst>
              <a:ext uri="{FF2B5EF4-FFF2-40B4-BE49-F238E27FC236}">
                <a16:creationId xmlns:a16="http://schemas.microsoft.com/office/drawing/2014/main" id="{9FC8BAED-ED38-3259-1A60-2A7E3D4DBF07}"/>
              </a:ext>
            </a:extLst>
          </p:cNvPr>
          <p:cNvSpPr txBox="1"/>
          <p:nvPr/>
        </p:nvSpPr>
        <p:spPr>
          <a:xfrm>
            <a:off x="4260000" y="5680736"/>
            <a:ext cx="5017566" cy="338554"/>
          </a:xfrm>
          <a:prstGeom prst="rect">
            <a:avLst/>
          </a:prstGeom>
          <a:noFill/>
        </p:spPr>
        <p:txBody>
          <a:bodyPr wrap="square" rtlCol="0">
            <a:spAutoFit/>
          </a:bodyPr>
          <a:lstStyle/>
          <a:p>
            <a:r>
              <a:rPr lang="en-US" sz="1600"/>
              <a:t>Months after Building Occupancy</a:t>
            </a:r>
          </a:p>
        </p:txBody>
      </p:sp>
      <p:sp>
        <p:nvSpPr>
          <p:cNvPr id="14" name="TextBox 13">
            <a:extLst>
              <a:ext uri="{FF2B5EF4-FFF2-40B4-BE49-F238E27FC236}">
                <a16:creationId xmlns:a16="http://schemas.microsoft.com/office/drawing/2014/main" id="{5B56F49C-3C8F-8F2C-86B7-C71E0C1E7611}"/>
              </a:ext>
            </a:extLst>
          </p:cNvPr>
          <p:cNvSpPr txBox="1"/>
          <p:nvPr/>
        </p:nvSpPr>
        <p:spPr>
          <a:xfrm>
            <a:off x="5253687" y="6201685"/>
            <a:ext cx="1839212" cy="307777"/>
          </a:xfrm>
          <a:prstGeom prst="rect">
            <a:avLst/>
          </a:prstGeom>
          <a:noFill/>
        </p:spPr>
        <p:txBody>
          <a:bodyPr wrap="square" rtlCol="0">
            <a:spAutoFit/>
          </a:bodyPr>
          <a:lstStyle/>
          <a:p>
            <a:r>
              <a:rPr lang="en-US" sz="1400"/>
              <a:t>School A (EUI)</a:t>
            </a:r>
          </a:p>
        </p:txBody>
      </p:sp>
      <p:pic>
        <p:nvPicPr>
          <p:cNvPr id="15" name="Picture 14">
            <a:extLst>
              <a:ext uri="{FF2B5EF4-FFF2-40B4-BE49-F238E27FC236}">
                <a16:creationId xmlns:a16="http://schemas.microsoft.com/office/drawing/2014/main" id="{6F85CFD3-DE7C-CD33-18A7-C3466BBB8095}"/>
              </a:ext>
            </a:extLst>
          </p:cNvPr>
          <p:cNvPicPr>
            <a:picLocks noChangeAspect="1"/>
          </p:cNvPicPr>
          <p:nvPr/>
        </p:nvPicPr>
        <p:blipFill>
          <a:blip r:embed="rId5"/>
          <a:srcRect l="52729" r="27550" b="4237"/>
          <a:stretch>
            <a:fillRect/>
          </a:stretch>
        </p:blipFill>
        <p:spPr>
          <a:xfrm>
            <a:off x="7094755" y="6100128"/>
            <a:ext cx="627043" cy="404405"/>
          </a:xfrm>
          <a:prstGeom prst="rect">
            <a:avLst/>
          </a:prstGeom>
        </p:spPr>
      </p:pic>
      <p:sp>
        <p:nvSpPr>
          <p:cNvPr id="16" name="TextBox 15">
            <a:extLst>
              <a:ext uri="{FF2B5EF4-FFF2-40B4-BE49-F238E27FC236}">
                <a16:creationId xmlns:a16="http://schemas.microsoft.com/office/drawing/2014/main" id="{B3E0C50F-D239-B5CC-E2E9-256112AF3F60}"/>
              </a:ext>
            </a:extLst>
          </p:cNvPr>
          <p:cNvSpPr txBox="1"/>
          <p:nvPr/>
        </p:nvSpPr>
        <p:spPr>
          <a:xfrm>
            <a:off x="7693882" y="6196756"/>
            <a:ext cx="2190005" cy="307777"/>
          </a:xfrm>
          <a:prstGeom prst="rect">
            <a:avLst/>
          </a:prstGeom>
          <a:noFill/>
        </p:spPr>
        <p:txBody>
          <a:bodyPr wrap="square" rtlCol="0">
            <a:spAutoFit/>
          </a:bodyPr>
          <a:lstStyle/>
          <a:p>
            <a:r>
              <a:rPr lang="en-US" sz="1400"/>
              <a:t>School B (EUI)</a:t>
            </a:r>
          </a:p>
        </p:txBody>
      </p:sp>
      <p:sp>
        <p:nvSpPr>
          <p:cNvPr id="9" name="TextBox 8">
            <a:extLst>
              <a:ext uri="{FF2B5EF4-FFF2-40B4-BE49-F238E27FC236}">
                <a16:creationId xmlns:a16="http://schemas.microsoft.com/office/drawing/2014/main" id="{38F35E83-2C89-0276-5BD8-468C320E3262}"/>
              </a:ext>
            </a:extLst>
          </p:cNvPr>
          <p:cNvSpPr txBox="1"/>
          <p:nvPr/>
        </p:nvSpPr>
        <p:spPr>
          <a:xfrm>
            <a:off x="836370" y="5429528"/>
            <a:ext cx="10697682" cy="256993"/>
          </a:xfrm>
          <a:prstGeom prst="rect">
            <a:avLst/>
          </a:prstGeom>
          <a:solidFill>
            <a:schemeClr val="bg1"/>
          </a:solidFill>
        </p:spPr>
        <p:txBody>
          <a:bodyPr wrap="square" rtlCol="0">
            <a:spAutoFit/>
          </a:bodyPr>
          <a:lstStyle/>
          <a:p>
            <a:r>
              <a:rPr lang="en-US" sz="1070" spc="110"/>
              <a:t>0     1     2     3     4     5     6     7     8     9     10    11    12    13    14    15    16    17    18    19    20    21    22    23    24    25    26    27    28    29</a:t>
            </a:r>
          </a:p>
        </p:txBody>
      </p:sp>
      <p:cxnSp>
        <p:nvCxnSpPr>
          <p:cNvPr id="3" name="Straight Connector 2">
            <a:extLst>
              <a:ext uri="{FF2B5EF4-FFF2-40B4-BE49-F238E27FC236}">
                <a16:creationId xmlns:a16="http://schemas.microsoft.com/office/drawing/2014/main" id="{E4B0CFA2-3A83-00C0-7335-ECF8B4A7F58D}"/>
              </a:ext>
            </a:extLst>
          </p:cNvPr>
          <p:cNvCxnSpPr>
            <a:cxnSpLocks/>
          </p:cNvCxnSpPr>
          <p:nvPr/>
        </p:nvCxnSpPr>
        <p:spPr>
          <a:xfrm>
            <a:off x="8524186" y="2756432"/>
            <a:ext cx="2515893" cy="63936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33ECB8C7-6E0C-E975-625E-B0E15EA6BA99}"/>
              </a:ext>
            </a:extLst>
          </p:cNvPr>
          <p:cNvCxnSpPr>
            <a:cxnSpLocks/>
          </p:cNvCxnSpPr>
          <p:nvPr/>
        </p:nvCxnSpPr>
        <p:spPr>
          <a:xfrm flipH="1">
            <a:off x="1073712" y="1127922"/>
            <a:ext cx="381965" cy="5092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54DEAB9-F774-5C5A-8FDF-4CE4F34A5890}"/>
              </a:ext>
            </a:extLst>
          </p:cNvPr>
          <p:cNvSpPr txBox="1"/>
          <p:nvPr/>
        </p:nvSpPr>
        <p:spPr>
          <a:xfrm>
            <a:off x="1455677" y="929409"/>
            <a:ext cx="3533012" cy="276999"/>
          </a:xfrm>
          <a:prstGeom prst="rect">
            <a:avLst/>
          </a:prstGeom>
          <a:noFill/>
        </p:spPr>
        <p:txBody>
          <a:bodyPr wrap="square" rtlCol="0">
            <a:spAutoFit/>
          </a:bodyPr>
          <a:lstStyle/>
          <a:p>
            <a:r>
              <a:rPr lang="en-US" sz="1200"/>
              <a:t>Building Occupancy (Sept. 2023)</a:t>
            </a:r>
          </a:p>
        </p:txBody>
      </p:sp>
      <p:cxnSp>
        <p:nvCxnSpPr>
          <p:cNvPr id="7" name="Straight Arrow Connector 6">
            <a:extLst>
              <a:ext uri="{FF2B5EF4-FFF2-40B4-BE49-F238E27FC236}">
                <a16:creationId xmlns:a16="http://schemas.microsoft.com/office/drawing/2014/main" id="{9E92E2CB-5232-9410-5480-5AAEFFDB966D}"/>
              </a:ext>
            </a:extLst>
          </p:cNvPr>
          <p:cNvCxnSpPr>
            <a:cxnSpLocks/>
          </p:cNvCxnSpPr>
          <p:nvPr/>
        </p:nvCxnSpPr>
        <p:spPr>
          <a:xfrm flipH="1">
            <a:off x="5875904" y="1760255"/>
            <a:ext cx="10820" cy="3717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101ECD2-BDB0-EB4F-A9ED-3903BB279851}"/>
              </a:ext>
            </a:extLst>
          </p:cNvPr>
          <p:cNvSpPr txBox="1"/>
          <p:nvPr/>
        </p:nvSpPr>
        <p:spPr>
          <a:xfrm>
            <a:off x="4436716" y="1271930"/>
            <a:ext cx="2981039" cy="661720"/>
          </a:xfrm>
          <a:prstGeom prst="rect">
            <a:avLst/>
          </a:prstGeom>
          <a:noFill/>
        </p:spPr>
        <p:txBody>
          <a:bodyPr wrap="square" rtlCol="0">
            <a:spAutoFit/>
          </a:bodyPr>
          <a:lstStyle/>
          <a:p>
            <a:pPr algn="ctr"/>
            <a:r>
              <a:rPr lang="en-US" sz="1200"/>
              <a:t>EUI Verification Scope Begins</a:t>
            </a:r>
          </a:p>
          <a:p>
            <a:pPr algn="ctr"/>
            <a:r>
              <a:rPr lang="en-US" sz="1200"/>
              <a:t>December 2024</a:t>
            </a:r>
          </a:p>
          <a:p>
            <a:pPr algn="ctr"/>
            <a:endParaRPr lang="en-US" sz="1300"/>
          </a:p>
        </p:txBody>
      </p:sp>
      <p:cxnSp>
        <p:nvCxnSpPr>
          <p:cNvPr id="10" name="Straight Arrow Connector 9">
            <a:extLst>
              <a:ext uri="{FF2B5EF4-FFF2-40B4-BE49-F238E27FC236}">
                <a16:creationId xmlns:a16="http://schemas.microsoft.com/office/drawing/2014/main" id="{FF57330E-685C-59E8-3426-B78A2F3D9A00}"/>
              </a:ext>
            </a:extLst>
          </p:cNvPr>
          <p:cNvCxnSpPr>
            <a:cxnSpLocks/>
          </p:cNvCxnSpPr>
          <p:nvPr/>
        </p:nvCxnSpPr>
        <p:spPr>
          <a:xfrm flipH="1">
            <a:off x="8490646" y="2395664"/>
            <a:ext cx="903812" cy="3026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83660F-200D-3451-6668-8C464BFBD128}"/>
              </a:ext>
            </a:extLst>
          </p:cNvPr>
          <p:cNvSpPr txBox="1"/>
          <p:nvPr/>
        </p:nvSpPr>
        <p:spPr>
          <a:xfrm>
            <a:off x="8206273" y="1923725"/>
            <a:ext cx="2551080" cy="661720"/>
          </a:xfrm>
          <a:prstGeom prst="rect">
            <a:avLst/>
          </a:prstGeom>
          <a:noFill/>
        </p:spPr>
        <p:txBody>
          <a:bodyPr wrap="square" rtlCol="0">
            <a:spAutoFit/>
          </a:bodyPr>
          <a:lstStyle/>
          <a:p>
            <a:pPr algn="ctr"/>
            <a:r>
              <a:rPr lang="en-US" sz="1200"/>
              <a:t>Operating at 36 EUI</a:t>
            </a:r>
          </a:p>
          <a:p>
            <a:pPr algn="ctr"/>
            <a:r>
              <a:rPr lang="en-US" sz="1200"/>
              <a:t>June 2025</a:t>
            </a:r>
          </a:p>
          <a:p>
            <a:endParaRPr lang="en-US" sz="1300"/>
          </a:p>
        </p:txBody>
      </p:sp>
      <p:cxnSp>
        <p:nvCxnSpPr>
          <p:cNvPr id="24" name="Straight Arrow Connector 23">
            <a:extLst>
              <a:ext uri="{FF2B5EF4-FFF2-40B4-BE49-F238E27FC236}">
                <a16:creationId xmlns:a16="http://schemas.microsoft.com/office/drawing/2014/main" id="{78CE304F-CEF6-8CDD-0150-F6A59EE8782C}"/>
              </a:ext>
            </a:extLst>
          </p:cNvPr>
          <p:cNvCxnSpPr>
            <a:cxnSpLocks/>
          </p:cNvCxnSpPr>
          <p:nvPr/>
        </p:nvCxnSpPr>
        <p:spPr>
          <a:xfrm flipH="1">
            <a:off x="11093100" y="2833274"/>
            <a:ext cx="109973" cy="5264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73EDA28-2250-0651-E75C-FF9AE46B5350}"/>
              </a:ext>
            </a:extLst>
          </p:cNvPr>
          <p:cNvSpPr txBox="1"/>
          <p:nvPr/>
        </p:nvSpPr>
        <p:spPr>
          <a:xfrm>
            <a:off x="10097505" y="2086923"/>
            <a:ext cx="2016100" cy="846386"/>
          </a:xfrm>
          <a:prstGeom prst="rect">
            <a:avLst/>
          </a:prstGeom>
          <a:noFill/>
        </p:spPr>
        <p:txBody>
          <a:bodyPr wrap="square" rtlCol="0">
            <a:spAutoFit/>
          </a:bodyPr>
          <a:lstStyle/>
          <a:p>
            <a:pPr algn="ctr"/>
            <a:r>
              <a:rPr lang="en-US" sz="1200"/>
              <a:t>Expected to be operating at 25 EUI</a:t>
            </a:r>
          </a:p>
          <a:p>
            <a:pPr algn="ctr"/>
            <a:r>
              <a:rPr lang="en-US" sz="1200"/>
              <a:t>by Fall/Winter 2025</a:t>
            </a:r>
          </a:p>
          <a:p>
            <a:endParaRPr lang="en-US" sz="1300"/>
          </a:p>
        </p:txBody>
      </p:sp>
      <p:cxnSp>
        <p:nvCxnSpPr>
          <p:cNvPr id="27" name="Straight Arrow Connector 26">
            <a:extLst>
              <a:ext uri="{FF2B5EF4-FFF2-40B4-BE49-F238E27FC236}">
                <a16:creationId xmlns:a16="http://schemas.microsoft.com/office/drawing/2014/main" id="{8A4833A1-95BE-8CAA-CBE8-F5A0F6598519}"/>
              </a:ext>
            </a:extLst>
          </p:cNvPr>
          <p:cNvCxnSpPr>
            <a:cxnSpLocks/>
          </p:cNvCxnSpPr>
          <p:nvPr/>
        </p:nvCxnSpPr>
        <p:spPr>
          <a:xfrm flipH="1">
            <a:off x="6719788" y="2042207"/>
            <a:ext cx="1121813" cy="2835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41F2361-E73D-4C29-7AA1-0A93D331E2A4}"/>
              </a:ext>
            </a:extLst>
          </p:cNvPr>
          <p:cNvSpPr txBox="1"/>
          <p:nvPr/>
        </p:nvSpPr>
        <p:spPr>
          <a:xfrm>
            <a:off x="7017239" y="1539691"/>
            <a:ext cx="1790859" cy="661720"/>
          </a:xfrm>
          <a:prstGeom prst="rect">
            <a:avLst/>
          </a:prstGeom>
          <a:noFill/>
        </p:spPr>
        <p:txBody>
          <a:bodyPr wrap="square" rtlCol="0">
            <a:spAutoFit/>
          </a:bodyPr>
          <a:lstStyle/>
          <a:p>
            <a:pPr algn="ctr"/>
            <a:r>
              <a:rPr lang="en-US" sz="1200"/>
              <a:t>Recommendations Implemented</a:t>
            </a:r>
          </a:p>
          <a:p>
            <a:pPr algn="ctr"/>
            <a:endParaRPr lang="en-US" sz="1300"/>
          </a:p>
        </p:txBody>
      </p:sp>
      <p:cxnSp>
        <p:nvCxnSpPr>
          <p:cNvPr id="29" name="Straight Arrow Connector 28">
            <a:extLst>
              <a:ext uri="{FF2B5EF4-FFF2-40B4-BE49-F238E27FC236}">
                <a16:creationId xmlns:a16="http://schemas.microsoft.com/office/drawing/2014/main" id="{7B78E646-92B3-540D-758E-7CDABB09FB74}"/>
              </a:ext>
            </a:extLst>
          </p:cNvPr>
          <p:cNvCxnSpPr>
            <a:cxnSpLocks/>
          </p:cNvCxnSpPr>
          <p:nvPr/>
        </p:nvCxnSpPr>
        <p:spPr>
          <a:xfrm flipH="1">
            <a:off x="7389583" y="2027169"/>
            <a:ext cx="452018" cy="4277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3B9833-E694-6922-577D-6E50AD04F8DE}"/>
              </a:ext>
            </a:extLst>
          </p:cNvPr>
          <p:cNvCxnSpPr>
            <a:cxnSpLocks/>
          </p:cNvCxnSpPr>
          <p:nvPr/>
        </p:nvCxnSpPr>
        <p:spPr>
          <a:xfrm>
            <a:off x="7841601" y="2042207"/>
            <a:ext cx="197027" cy="5419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97AAA56-CADF-B6E5-1CB8-8AB2B5719650}"/>
              </a:ext>
            </a:extLst>
          </p:cNvPr>
          <p:cNvCxnSpPr>
            <a:cxnSpLocks/>
          </p:cNvCxnSpPr>
          <p:nvPr/>
        </p:nvCxnSpPr>
        <p:spPr>
          <a:xfrm>
            <a:off x="7847907" y="2033475"/>
            <a:ext cx="1100839" cy="75748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78F1E3E-0005-963E-B355-BD079B4AE6E0}"/>
              </a:ext>
            </a:extLst>
          </p:cNvPr>
          <p:cNvSpPr txBox="1"/>
          <p:nvPr/>
        </p:nvSpPr>
        <p:spPr>
          <a:xfrm>
            <a:off x="1791673" y="1250764"/>
            <a:ext cx="2981039" cy="630942"/>
          </a:xfrm>
          <a:prstGeom prst="rect">
            <a:avLst/>
          </a:prstGeom>
          <a:noFill/>
        </p:spPr>
        <p:txBody>
          <a:bodyPr wrap="square" rtlCol="0">
            <a:spAutoFit/>
          </a:bodyPr>
          <a:lstStyle/>
          <a:p>
            <a:pPr algn="ctr"/>
            <a:r>
              <a:rPr lang="en-US" sz="1100"/>
              <a:t>First 12 Months of Operation</a:t>
            </a:r>
          </a:p>
          <a:p>
            <a:pPr algn="ctr"/>
            <a:r>
              <a:rPr lang="en-US" sz="1100"/>
              <a:t>EUI = 45</a:t>
            </a:r>
          </a:p>
          <a:p>
            <a:pPr algn="ctr"/>
            <a:endParaRPr lang="en-US" sz="1300"/>
          </a:p>
        </p:txBody>
      </p:sp>
      <p:sp>
        <p:nvSpPr>
          <p:cNvPr id="33" name="Left Brace 32">
            <a:extLst>
              <a:ext uri="{FF2B5EF4-FFF2-40B4-BE49-F238E27FC236}">
                <a16:creationId xmlns:a16="http://schemas.microsoft.com/office/drawing/2014/main" id="{D06690A2-66C2-6005-FB98-B40410821A0A}"/>
              </a:ext>
            </a:extLst>
          </p:cNvPr>
          <p:cNvSpPr/>
          <p:nvPr/>
        </p:nvSpPr>
        <p:spPr>
          <a:xfrm rot="5400000">
            <a:off x="3187363" y="-78456"/>
            <a:ext cx="189660" cy="364635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0497A6ED-121E-F31D-137A-5FD524B39B39}"/>
              </a:ext>
            </a:extLst>
          </p:cNvPr>
          <p:cNvCxnSpPr>
            <a:cxnSpLocks/>
          </p:cNvCxnSpPr>
          <p:nvPr/>
        </p:nvCxnSpPr>
        <p:spPr>
          <a:xfrm flipH="1" flipV="1">
            <a:off x="1055832" y="3171533"/>
            <a:ext cx="297719" cy="17098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FAB96C9-F1D4-6398-AAB8-FEC9488F4BAB}"/>
              </a:ext>
            </a:extLst>
          </p:cNvPr>
          <p:cNvSpPr txBox="1"/>
          <p:nvPr/>
        </p:nvSpPr>
        <p:spPr>
          <a:xfrm>
            <a:off x="1371431" y="4700552"/>
            <a:ext cx="3272721" cy="461665"/>
          </a:xfrm>
          <a:prstGeom prst="rect">
            <a:avLst/>
          </a:prstGeom>
          <a:noFill/>
        </p:spPr>
        <p:txBody>
          <a:bodyPr wrap="square" rtlCol="0">
            <a:spAutoFit/>
          </a:bodyPr>
          <a:lstStyle/>
          <a:p>
            <a:r>
              <a:rPr lang="en-US" sz="1200"/>
              <a:t>Building Occupancy (Feb. 2024)</a:t>
            </a:r>
          </a:p>
          <a:p>
            <a:r>
              <a:rPr lang="en-US" sz="1200"/>
              <a:t>EUI Verification Scope Begins</a:t>
            </a:r>
          </a:p>
        </p:txBody>
      </p:sp>
      <p:sp>
        <p:nvSpPr>
          <p:cNvPr id="85" name="TextBox 84">
            <a:extLst>
              <a:ext uri="{FF2B5EF4-FFF2-40B4-BE49-F238E27FC236}">
                <a16:creationId xmlns:a16="http://schemas.microsoft.com/office/drawing/2014/main" id="{2D23ECB5-B5B4-D81F-3B38-438E01130237}"/>
              </a:ext>
            </a:extLst>
          </p:cNvPr>
          <p:cNvSpPr txBox="1"/>
          <p:nvPr/>
        </p:nvSpPr>
        <p:spPr>
          <a:xfrm>
            <a:off x="2256278" y="3942682"/>
            <a:ext cx="2791538" cy="630942"/>
          </a:xfrm>
          <a:prstGeom prst="rect">
            <a:avLst/>
          </a:prstGeom>
          <a:noFill/>
        </p:spPr>
        <p:txBody>
          <a:bodyPr wrap="square" rtlCol="0">
            <a:spAutoFit/>
          </a:bodyPr>
          <a:lstStyle/>
          <a:p>
            <a:r>
              <a:rPr lang="en-US" sz="1200"/>
              <a:t>Building operating below 25 EUI</a:t>
            </a:r>
          </a:p>
          <a:p>
            <a:r>
              <a:rPr lang="en-US" sz="1200"/>
              <a:t>April 2024</a:t>
            </a:r>
          </a:p>
          <a:p>
            <a:endParaRPr lang="en-US" sz="1100"/>
          </a:p>
        </p:txBody>
      </p:sp>
      <p:cxnSp>
        <p:nvCxnSpPr>
          <p:cNvPr id="86" name="Straight Arrow Connector 85">
            <a:extLst>
              <a:ext uri="{FF2B5EF4-FFF2-40B4-BE49-F238E27FC236}">
                <a16:creationId xmlns:a16="http://schemas.microsoft.com/office/drawing/2014/main" id="{E7256A90-9BC5-8DB6-BF60-EE66E3186CBF}"/>
              </a:ext>
            </a:extLst>
          </p:cNvPr>
          <p:cNvCxnSpPr>
            <a:cxnSpLocks/>
          </p:cNvCxnSpPr>
          <p:nvPr/>
        </p:nvCxnSpPr>
        <p:spPr>
          <a:xfrm flipH="1" flipV="1">
            <a:off x="6424613" y="3733800"/>
            <a:ext cx="407987" cy="5741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5173810-22AC-12B1-FBDC-3CEDFBE7B9CA}"/>
              </a:ext>
            </a:extLst>
          </p:cNvPr>
          <p:cNvSpPr txBox="1"/>
          <p:nvPr/>
        </p:nvSpPr>
        <p:spPr>
          <a:xfrm>
            <a:off x="5500411" y="4370242"/>
            <a:ext cx="2981039" cy="661720"/>
          </a:xfrm>
          <a:prstGeom prst="rect">
            <a:avLst/>
          </a:prstGeom>
          <a:noFill/>
        </p:spPr>
        <p:txBody>
          <a:bodyPr wrap="square" rtlCol="0">
            <a:spAutoFit/>
          </a:bodyPr>
          <a:lstStyle/>
          <a:p>
            <a:pPr algn="ctr"/>
            <a:r>
              <a:rPr lang="en-US" sz="1200"/>
              <a:t>Operating at 23 EUI</a:t>
            </a:r>
          </a:p>
          <a:p>
            <a:pPr algn="ctr"/>
            <a:r>
              <a:rPr lang="en-US" sz="1200"/>
              <a:t>June 2025</a:t>
            </a:r>
          </a:p>
          <a:p>
            <a:endParaRPr lang="en-US" sz="1300"/>
          </a:p>
        </p:txBody>
      </p:sp>
      <p:cxnSp>
        <p:nvCxnSpPr>
          <p:cNvPr id="88" name="Straight Connector 87">
            <a:extLst>
              <a:ext uri="{FF2B5EF4-FFF2-40B4-BE49-F238E27FC236}">
                <a16:creationId xmlns:a16="http://schemas.microsoft.com/office/drawing/2014/main" id="{6DD52C92-BBBF-00D6-02F7-10AC5CA68FF7}"/>
              </a:ext>
            </a:extLst>
          </p:cNvPr>
          <p:cNvCxnSpPr>
            <a:cxnSpLocks/>
          </p:cNvCxnSpPr>
          <p:nvPr/>
        </p:nvCxnSpPr>
        <p:spPr>
          <a:xfrm>
            <a:off x="6482977" y="3689874"/>
            <a:ext cx="4611817" cy="3361"/>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F8825-8743-43CB-63D7-407DBE03081A}"/>
              </a:ext>
            </a:extLst>
          </p:cNvPr>
          <p:cNvCxnSpPr>
            <a:cxnSpLocks/>
          </p:cNvCxnSpPr>
          <p:nvPr/>
        </p:nvCxnSpPr>
        <p:spPr>
          <a:xfrm>
            <a:off x="864948" y="3538580"/>
            <a:ext cx="10347651" cy="95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892C966-CF42-54EA-F629-F00ED48459B8}"/>
              </a:ext>
            </a:extLst>
          </p:cNvPr>
          <p:cNvCxnSpPr>
            <a:cxnSpLocks/>
          </p:cNvCxnSpPr>
          <p:nvPr/>
        </p:nvCxnSpPr>
        <p:spPr>
          <a:xfrm flipH="1" flipV="1">
            <a:off x="7634085" y="3548675"/>
            <a:ext cx="278583" cy="394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C22BEE-3738-BF39-375E-7DB9CAACF6F9}"/>
              </a:ext>
            </a:extLst>
          </p:cNvPr>
          <p:cNvSpPr txBox="1"/>
          <p:nvPr/>
        </p:nvSpPr>
        <p:spPr>
          <a:xfrm>
            <a:off x="6458644" y="3917935"/>
            <a:ext cx="2981039" cy="477054"/>
          </a:xfrm>
          <a:prstGeom prst="rect">
            <a:avLst/>
          </a:prstGeom>
          <a:noFill/>
        </p:spPr>
        <p:txBody>
          <a:bodyPr wrap="square" rtlCol="0">
            <a:spAutoFit/>
          </a:bodyPr>
          <a:lstStyle/>
          <a:p>
            <a:pPr algn="ctr"/>
            <a:r>
              <a:rPr lang="en-US" sz="1200"/>
              <a:t>Target EUI = 25</a:t>
            </a:r>
          </a:p>
          <a:p>
            <a:endParaRPr lang="en-US" sz="1300"/>
          </a:p>
        </p:txBody>
      </p:sp>
      <p:cxnSp>
        <p:nvCxnSpPr>
          <p:cNvPr id="19" name="Straight Connector 18">
            <a:extLst>
              <a:ext uri="{FF2B5EF4-FFF2-40B4-BE49-F238E27FC236}">
                <a16:creationId xmlns:a16="http://schemas.microsoft.com/office/drawing/2014/main" id="{7B5DBE37-8B39-CC5D-7C85-08D46C48C01E}"/>
              </a:ext>
            </a:extLst>
          </p:cNvPr>
          <p:cNvCxnSpPr>
            <a:cxnSpLocks/>
          </p:cNvCxnSpPr>
          <p:nvPr/>
        </p:nvCxnSpPr>
        <p:spPr>
          <a:xfrm>
            <a:off x="2243582" y="6359616"/>
            <a:ext cx="465831" cy="4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2AE9D75-A302-3AC6-9AC4-F834C7E9BC14}"/>
              </a:ext>
            </a:extLst>
          </p:cNvPr>
          <p:cNvSpPr txBox="1"/>
          <p:nvPr/>
        </p:nvSpPr>
        <p:spPr>
          <a:xfrm>
            <a:off x="2751754" y="6202262"/>
            <a:ext cx="1839212" cy="307777"/>
          </a:xfrm>
          <a:prstGeom prst="rect">
            <a:avLst/>
          </a:prstGeom>
          <a:noFill/>
        </p:spPr>
        <p:txBody>
          <a:bodyPr wrap="square" rtlCol="0">
            <a:spAutoFit/>
          </a:bodyPr>
          <a:lstStyle/>
          <a:p>
            <a:r>
              <a:rPr lang="en-US" sz="1400"/>
              <a:t>Target (25 EUI)</a:t>
            </a:r>
          </a:p>
        </p:txBody>
      </p:sp>
      <p:sp>
        <p:nvSpPr>
          <p:cNvPr id="34" name="Title 1">
            <a:extLst>
              <a:ext uri="{FF2B5EF4-FFF2-40B4-BE49-F238E27FC236}">
                <a16:creationId xmlns:a16="http://schemas.microsoft.com/office/drawing/2014/main" id="{2AA2C160-8517-B8AF-E118-26B241CE3491}"/>
              </a:ext>
            </a:extLst>
          </p:cNvPr>
          <p:cNvSpPr>
            <a:spLocks noGrp="1"/>
          </p:cNvSpPr>
          <p:nvPr>
            <p:ph type="title" idx="4294967295"/>
          </p:nvPr>
        </p:nvSpPr>
        <p:spPr>
          <a:xfrm>
            <a:off x="0" y="131763"/>
            <a:ext cx="10418763" cy="828675"/>
          </a:xfrm>
        </p:spPr>
        <p:txBody>
          <a:bodyPr>
            <a:normAutofit/>
          </a:bodyPr>
          <a:lstStyle/>
          <a:p>
            <a:r>
              <a:rPr lang="en-US" sz="2400"/>
              <a:t>Monitor EUI Post Construction – Do Not Wait to Get Started</a:t>
            </a:r>
          </a:p>
        </p:txBody>
      </p:sp>
      <p:cxnSp>
        <p:nvCxnSpPr>
          <p:cNvPr id="84" name="Straight Arrow Connector 83">
            <a:extLst>
              <a:ext uri="{FF2B5EF4-FFF2-40B4-BE49-F238E27FC236}">
                <a16:creationId xmlns:a16="http://schemas.microsoft.com/office/drawing/2014/main" id="{3B64D542-D4F9-6BCB-A5DA-BA5DD8B511CA}"/>
              </a:ext>
            </a:extLst>
          </p:cNvPr>
          <p:cNvCxnSpPr>
            <a:cxnSpLocks/>
          </p:cNvCxnSpPr>
          <p:nvPr/>
        </p:nvCxnSpPr>
        <p:spPr>
          <a:xfrm flipH="1" flipV="1">
            <a:off x="2150269" y="3481388"/>
            <a:ext cx="126797" cy="6842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47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5" grpId="0"/>
      <p:bldP spid="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992FA-C6E7-0C70-EBC4-1DA8B30FCEC8}"/>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6C6D2421-BB66-8684-C1FA-744BD79E71F2}"/>
              </a:ext>
            </a:extLst>
          </p:cNvPr>
          <p:cNvPicPr>
            <a:picLocks noChangeAspect="1"/>
          </p:cNvPicPr>
          <p:nvPr/>
        </p:nvPicPr>
        <p:blipFill>
          <a:blip r:embed="rId3"/>
          <a:srcRect l="408"/>
          <a:stretch>
            <a:fillRect/>
          </a:stretch>
        </p:blipFill>
        <p:spPr>
          <a:xfrm>
            <a:off x="492125" y="1474105"/>
            <a:ext cx="10917095" cy="4216414"/>
          </a:xfrm>
          <a:prstGeom prst="rect">
            <a:avLst/>
          </a:prstGeom>
        </p:spPr>
      </p:pic>
      <p:pic>
        <p:nvPicPr>
          <p:cNvPr id="35" name="Picture 34">
            <a:extLst>
              <a:ext uri="{FF2B5EF4-FFF2-40B4-BE49-F238E27FC236}">
                <a16:creationId xmlns:a16="http://schemas.microsoft.com/office/drawing/2014/main" id="{82717ECF-FE2F-B033-D47C-2D2247E50BA8}"/>
              </a:ext>
            </a:extLst>
          </p:cNvPr>
          <p:cNvPicPr>
            <a:picLocks noChangeAspect="1"/>
          </p:cNvPicPr>
          <p:nvPr/>
        </p:nvPicPr>
        <p:blipFill>
          <a:blip r:embed="rId4"/>
          <a:srcRect l="8" r="1"/>
          <a:stretch>
            <a:fillRect/>
          </a:stretch>
        </p:blipFill>
        <p:spPr>
          <a:xfrm>
            <a:off x="460900" y="1522690"/>
            <a:ext cx="10961835" cy="4115295"/>
          </a:xfrm>
          <a:prstGeom prst="rect">
            <a:avLst/>
          </a:prstGeom>
        </p:spPr>
      </p:pic>
      <p:sp>
        <p:nvSpPr>
          <p:cNvPr id="2" name="Title 1">
            <a:extLst>
              <a:ext uri="{FF2B5EF4-FFF2-40B4-BE49-F238E27FC236}">
                <a16:creationId xmlns:a16="http://schemas.microsoft.com/office/drawing/2014/main" id="{C7541B26-E3F8-B218-AEC0-94A0BFAA6283}"/>
              </a:ext>
            </a:extLst>
          </p:cNvPr>
          <p:cNvSpPr>
            <a:spLocks noGrp="1"/>
          </p:cNvSpPr>
          <p:nvPr>
            <p:ph type="title" idx="4294967295"/>
          </p:nvPr>
        </p:nvSpPr>
        <p:spPr>
          <a:xfrm>
            <a:off x="0" y="131763"/>
            <a:ext cx="10418763" cy="828675"/>
          </a:xfrm>
        </p:spPr>
        <p:txBody>
          <a:bodyPr>
            <a:normAutofit/>
          </a:bodyPr>
          <a:lstStyle/>
          <a:p>
            <a:r>
              <a:rPr lang="en-US" sz="2400"/>
              <a:t>Monitor EUI Post Construction – Do Not Wait to Get Started</a:t>
            </a:r>
          </a:p>
        </p:txBody>
      </p:sp>
      <p:sp>
        <p:nvSpPr>
          <p:cNvPr id="12" name="TextBox 11">
            <a:extLst>
              <a:ext uri="{FF2B5EF4-FFF2-40B4-BE49-F238E27FC236}">
                <a16:creationId xmlns:a16="http://schemas.microsoft.com/office/drawing/2014/main" id="{3028E816-80AA-41ED-9E82-7D7B42262515}"/>
              </a:ext>
            </a:extLst>
          </p:cNvPr>
          <p:cNvSpPr txBox="1"/>
          <p:nvPr/>
        </p:nvSpPr>
        <p:spPr>
          <a:xfrm>
            <a:off x="-9112" y="3198099"/>
            <a:ext cx="596638" cy="369332"/>
          </a:xfrm>
          <a:prstGeom prst="rect">
            <a:avLst/>
          </a:prstGeom>
          <a:noFill/>
        </p:spPr>
        <p:txBody>
          <a:bodyPr wrap="none" rtlCol="0">
            <a:spAutoFit/>
          </a:bodyPr>
          <a:lstStyle/>
          <a:p>
            <a:r>
              <a:rPr lang="en-US"/>
              <a:t>EUI</a:t>
            </a:r>
          </a:p>
        </p:txBody>
      </p:sp>
      <p:cxnSp>
        <p:nvCxnSpPr>
          <p:cNvPr id="45" name="Straight Arrow Connector 44">
            <a:extLst>
              <a:ext uri="{FF2B5EF4-FFF2-40B4-BE49-F238E27FC236}">
                <a16:creationId xmlns:a16="http://schemas.microsoft.com/office/drawing/2014/main" id="{3679D216-3ABA-562A-9BC4-A271FEE0E036}"/>
              </a:ext>
            </a:extLst>
          </p:cNvPr>
          <p:cNvCxnSpPr>
            <a:cxnSpLocks/>
          </p:cNvCxnSpPr>
          <p:nvPr/>
        </p:nvCxnSpPr>
        <p:spPr>
          <a:xfrm flipH="1">
            <a:off x="1073712" y="1127922"/>
            <a:ext cx="381965" cy="5092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6727E78-FDC8-D3E0-BBE4-B0FE9930C140}"/>
              </a:ext>
            </a:extLst>
          </p:cNvPr>
          <p:cNvSpPr txBox="1"/>
          <p:nvPr/>
        </p:nvSpPr>
        <p:spPr>
          <a:xfrm>
            <a:off x="1455677" y="929409"/>
            <a:ext cx="3533012" cy="276999"/>
          </a:xfrm>
          <a:prstGeom prst="rect">
            <a:avLst/>
          </a:prstGeom>
          <a:noFill/>
        </p:spPr>
        <p:txBody>
          <a:bodyPr wrap="square" rtlCol="0">
            <a:spAutoFit/>
          </a:bodyPr>
          <a:lstStyle/>
          <a:p>
            <a:r>
              <a:rPr lang="en-US" sz="1200"/>
              <a:t>Building Occupancy (Sept. 2023)</a:t>
            </a:r>
          </a:p>
        </p:txBody>
      </p:sp>
      <p:cxnSp>
        <p:nvCxnSpPr>
          <p:cNvPr id="47" name="Straight Arrow Connector 46">
            <a:extLst>
              <a:ext uri="{FF2B5EF4-FFF2-40B4-BE49-F238E27FC236}">
                <a16:creationId xmlns:a16="http://schemas.microsoft.com/office/drawing/2014/main" id="{63DC851C-0401-AA9A-AC34-E09862C39B1F}"/>
              </a:ext>
            </a:extLst>
          </p:cNvPr>
          <p:cNvCxnSpPr>
            <a:cxnSpLocks/>
          </p:cNvCxnSpPr>
          <p:nvPr/>
        </p:nvCxnSpPr>
        <p:spPr>
          <a:xfrm flipH="1" flipV="1">
            <a:off x="1055832" y="3171533"/>
            <a:ext cx="297719" cy="17098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026E225-A408-00B2-DA0F-618875AC8C1F}"/>
              </a:ext>
            </a:extLst>
          </p:cNvPr>
          <p:cNvSpPr txBox="1"/>
          <p:nvPr/>
        </p:nvSpPr>
        <p:spPr>
          <a:xfrm>
            <a:off x="1371431" y="4700552"/>
            <a:ext cx="3272721" cy="461665"/>
          </a:xfrm>
          <a:prstGeom prst="rect">
            <a:avLst/>
          </a:prstGeom>
          <a:noFill/>
        </p:spPr>
        <p:txBody>
          <a:bodyPr wrap="square" rtlCol="0">
            <a:spAutoFit/>
          </a:bodyPr>
          <a:lstStyle/>
          <a:p>
            <a:r>
              <a:rPr lang="en-US" sz="1200"/>
              <a:t>Building Occupancy (Feb. 2024)</a:t>
            </a:r>
          </a:p>
          <a:p>
            <a:r>
              <a:rPr lang="en-US" sz="1200"/>
              <a:t>EUI Verification Scope Begins</a:t>
            </a:r>
          </a:p>
        </p:txBody>
      </p:sp>
      <p:cxnSp>
        <p:nvCxnSpPr>
          <p:cNvPr id="50" name="Straight Arrow Connector 49">
            <a:extLst>
              <a:ext uri="{FF2B5EF4-FFF2-40B4-BE49-F238E27FC236}">
                <a16:creationId xmlns:a16="http://schemas.microsoft.com/office/drawing/2014/main" id="{F5349959-F7A3-86A5-FE1D-01C0982C5092}"/>
              </a:ext>
            </a:extLst>
          </p:cNvPr>
          <p:cNvCxnSpPr>
            <a:cxnSpLocks/>
          </p:cNvCxnSpPr>
          <p:nvPr/>
        </p:nvCxnSpPr>
        <p:spPr>
          <a:xfrm flipV="1">
            <a:off x="2398223" y="3607718"/>
            <a:ext cx="16999" cy="6174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8710CE4-A0BC-1A7C-A7E7-CC91E8D8F9B0}"/>
              </a:ext>
            </a:extLst>
          </p:cNvPr>
          <p:cNvSpPr txBox="1"/>
          <p:nvPr/>
        </p:nvSpPr>
        <p:spPr>
          <a:xfrm>
            <a:off x="2440526" y="3959614"/>
            <a:ext cx="2791538" cy="630942"/>
          </a:xfrm>
          <a:prstGeom prst="rect">
            <a:avLst/>
          </a:prstGeom>
          <a:noFill/>
        </p:spPr>
        <p:txBody>
          <a:bodyPr wrap="square" rtlCol="0">
            <a:spAutoFit/>
          </a:bodyPr>
          <a:lstStyle/>
          <a:p>
            <a:r>
              <a:rPr lang="en-US" sz="1200"/>
              <a:t>Building operating below 25 EUI</a:t>
            </a:r>
          </a:p>
          <a:p>
            <a:r>
              <a:rPr lang="en-US" sz="1200"/>
              <a:t>April 2024</a:t>
            </a:r>
          </a:p>
          <a:p>
            <a:endParaRPr lang="en-US" sz="1100"/>
          </a:p>
        </p:txBody>
      </p:sp>
      <p:cxnSp>
        <p:nvCxnSpPr>
          <p:cNvPr id="17" name="Straight Arrow Connector 16">
            <a:extLst>
              <a:ext uri="{FF2B5EF4-FFF2-40B4-BE49-F238E27FC236}">
                <a16:creationId xmlns:a16="http://schemas.microsoft.com/office/drawing/2014/main" id="{AFB9A26E-BC0C-440E-DF9D-0EF04BD28DB0}"/>
              </a:ext>
            </a:extLst>
          </p:cNvPr>
          <p:cNvCxnSpPr>
            <a:cxnSpLocks/>
          </p:cNvCxnSpPr>
          <p:nvPr/>
        </p:nvCxnSpPr>
        <p:spPr>
          <a:xfrm flipH="1" flipV="1">
            <a:off x="6405563" y="3729038"/>
            <a:ext cx="427037" cy="5789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F7E07B-1637-DC1A-8270-33764C8625B7}"/>
              </a:ext>
            </a:extLst>
          </p:cNvPr>
          <p:cNvSpPr txBox="1"/>
          <p:nvPr/>
        </p:nvSpPr>
        <p:spPr>
          <a:xfrm>
            <a:off x="5500411" y="4370242"/>
            <a:ext cx="2981039" cy="661720"/>
          </a:xfrm>
          <a:prstGeom prst="rect">
            <a:avLst/>
          </a:prstGeom>
          <a:noFill/>
        </p:spPr>
        <p:txBody>
          <a:bodyPr wrap="square" rtlCol="0">
            <a:spAutoFit/>
          </a:bodyPr>
          <a:lstStyle/>
          <a:p>
            <a:pPr algn="ctr"/>
            <a:r>
              <a:rPr lang="en-US" sz="1200"/>
              <a:t>Operating at 23 EUI</a:t>
            </a:r>
          </a:p>
          <a:p>
            <a:pPr algn="ctr"/>
            <a:r>
              <a:rPr lang="en-US" sz="1200"/>
              <a:t>June 2025</a:t>
            </a:r>
          </a:p>
          <a:p>
            <a:endParaRPr lang="en-US" sz="1300"/>
          </a:p>
        </p:txBody>
      </p:sp>
      <p:sp>
        <p:nvSpPr>
          <p:cNvPr id="21" name="TextBox 20">
            <a:extLst>
              <a:ext uri="{FF2B5EF4-FFF2-40B4-BE49-F238E27FC236}">
                <a16:creationId xmlns:a16="http://schemas.microsoft.com/office/drawing/2014/main" id="{0A190228-5D7A-B80C-51C1-B5FF8CB4946A}"/>
              </a:ext>
            </a:extLst>
          </p:cNvPr>
          <p:cNvSpPr txBox="1"/>
          <p:nvPr/>
        </p:nvSpPr>
        <p:spPr>
          <a:xfrm>
            <a:off x="2883915" y="2673178"/>
            <a:ext cx="3984271" cy="538609"/>
          </a:xfrm>
          <a:prstGeom prst="rect">
            <a:avLst/>
          </a:prstGeom>
          <a:noFill/>
        </p:spPr>
        <p:txBody>
          <a:bodyPr wrap="square" rtlCol="0">
            <a:spAutoFit/>
          </a:bodyPr>
          <a:lstStyle/>
          <a:p>
            <a:pPr algn="ctr"/>
            <a:r>
              <a:rPr lang="en-US" sz="1600" b="1">
                <a:solidFill>
                  <a:schemeClr val="tx1">
                    <a:lumMod val="85000"/>
                    <a:lumOff val="15000"/>
                  </a:schemeClr>
                </a:solidFill>
              </a:rPr>
              <a:t>Cumulative Overspend = $150,000</a:t>
            </a:r>
          </a:p>
          <a:p>
            <a:endParaRPr lang="en-US" sz="1300"/>
          </a:p>
        </p:txBody>
      </p:sp>
      <p:cxnSp>
        <p:nvCxnSpPr>
          <p:cNvPr id="39" name="Straight Arrow Connector 38">
            <a:extLst>
              <a:ext uri="{FF2B5EF4-FFF2-40B4-BE49-F238E27FC236}">
                <a16:creationId xmlns:a16="http://schemas.microsoft.com/office/drawing/2014/main" id="{9DF0145D-9199-C60A-3D45-BA6E4B75FD6C}"/>
              </a:ext>
            </a:extLst>
          </p:cNvPr>
          <p:cNvCxnSpPr>
            <a:cxnSpLocks/>
          </p:cNvCxnSpPr>
          <p:nvPr/>
        </p:nvCxnSpPr>
        <p:spPr>
          <a:xfrm flipH="1">
            <a:off x="5875904" y="1760255"/>
            <a:ext cx="10820" cy="3717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96CCC17-47AA-E98D-70B8-1E439BBECB61}"/>
              </a:ext>
            </a:extLst>
          </p:cNvPr>
          <p:cNvSpPr txBox="1"/>
          <p:nvPr/>
        </p:nvSpPr>
        <p:spPr>
          <a:xfrm>
            <a:off x="4436716" y="1271930"/>
            <a:ext cx="2981039" cy="661720"/>
          </a:xfrm>
          <a:prstGeom prst="rect">
            <a:avLst/>
          </a:prstGeom>
          <a:noFill/>
        </p:spPr>
        <p:txBody>
          <a:bodyPr wrap="square" rtlCol="0">
            <a:spAutoFit/>
          </a:bodyPr>
          <a:lstStyle/>
          <a:p>
            <a:pPr algn="ctr"/>
            <a:r>
              <a:rPr lang="en-US" sz="1200"/>
              <a:t>EUI Verification Scope Begins</a:t>
            </a:r>
          </a:p>
          <a:p>
            <a:pPr algn="ctr"/>
            <a:r>
              <a:rPr lang="en-US" sz="1200"/>
              <a:t>December 2024</a:t>
            </a:r>
          </a:p>
          <a:p>
            <a:pPr algn="ctr"/>
            <a:endParaRPr lang="en-US" sz="1300"/>
          </a:p>
        </p:txBody>
      </p:sp>
      <p:cxnSp>
        <p:nvCxnSpPr>
          <p:cNvPr id="42" name="Straight Arrow Connector 41">
            <a:extLst>
              <a:ext uri="{FF2B5EF4-FFF2-40B4-BE49-F238E27FC236}">
                <a16:creationId xmlns:a16="http://schemas.microsoft.com/office/drawing/2014/main" id="{9628A14E-2BD9-ECBF-2CD5-59687F932BDE}"/>
              </a:ext>
            </a:extLst>
          </p:cNvPr>
          <p:cNvCxnSpPr>
            <a:cxnSpLocks/>
          </p:cNvCxnSpPr>
          <p:nvPr/>
        </p:nvCxnSpPr>
        <p:spPr>
          <a:xfrm flipH="1">
            <a:off x="8490646" y="2395664"/>
            <a:ext cx="903812" cy="3026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B153C61-8F71-6C7D-48DD-ECE6EDD8C75D}"/>
              </a:ext>
            </a:extLst>
          </p:cNvPr>
          <p:cNvSpPr txBox="1"/>
          <p:nvPr/>
        </p:nvSpPr>
        <p:spPr>
          <a:xfrm>
            <a:off x="8206273" y="1923725"/>
            <a:ext cx="2551080" cy="661720"/>
          </a:xfrm>
          <a:prstGeom prst="rect">
            <a:avLst/>
          </a:prstGeom>
          <a:noFill/>
        </p:spPr>
        <p:txBody>
          <a:bodyPr wrap="square" rtlCol="0">
            <a:spAutoFit/>
          </a:bodyPr>
          <a:lstStyle/>
          <a:p>
            <a:pPr algn="ctr"/>
            <a:r>
              <a:rPr lang="en-US" sz="1200"/>
              <a:t>Operating at 36 EUI</a:t>
            </a:r>
          </a:p>
          <a:p>
            <a:pPr algn="ctr"/>
            <a:r>
              <a:rPr lang="en-US" sz="1200"/>
              <a:t>June 2025</a:t>
            </a:r>
          </a:p>
          <a:p>
            <a:endParaRPr lang="en-US" sz="1300"/>
          </a:p>
        </p:txBody>
      </p:sp>
      <p:cxnSp>
        <p:nvCxnSpPr>
          <p:cNvPr id="61" name="Straight Arrow Connector 60">
            <a:extLst>
              <a:ext uri="{FF2B5EF4-FFF2-40B4-BE49-F238E27FC236}">
                <a16:creationId xmlns:a16="http://schemas.microsoft.com/office/drawing/2014/main" id="{B3153ED0-83D5-5F42-601A-5B5887C4ECF6}"/>
              </a:ext>
            </a:extLst>
          </p:cNvPr>
          <p:cNvCxnSpPr>
            <a:cxnSpLocks/>
          </p:cNvCxnSpPr>
          <p:nvPr/>
        </p:nvCxnSpPr>
        <p:spPr>
          <a:xfrm flipH="1">
            <a:off x="11115928" y="2871180"/>
            <a:ext cx="109973" cy="5264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D3BA50D-A71A-F702-436A-1B07214776A0}"/>
              </a:ext>
            </a:extLst>
          </p:cNvPr>
          <p:cNvSpPr txBox="1"/>
          <p:nvPr/>
        </p:nvSpPr>
        <p:spPr>
          <a:xfrm>
            <a:off x="10097505" y="2086923"/>
            <a:ext cx="2016100" cy="846386"/>
          </a:xfrm>
          <a:prstGeom prst="rect">
            <a:avLst/>
          </a:prstGeom>
          <a:noFill/>
        </p:spPr>
        <p:txBody>
          <a:bodyPr wrap="square" rtlCol="0">
            <a:spAutoFit/>
          </a:bodyPr>
          <a:lstStyle/>
          <a:p>
            <a:pPr algn="ctr"/>
            <a:r>
              <a:rPr lang="en-US" sz="1200"/>
              <a:t>Expected to be operating at 25 EUI</a:t>
            </a:r>
          </a:p>
          <a:p>
            <a:pPr algn="ctr"/>
            <a:r>
              <a:rPr lang="en-US" sz="1200"/>
              <a:t>by Fall/Winter 2025</a:t>
            </a:r>
          </a:p>
          <a:p>
            <a:endParaRPr lang="en-US" sz="1300"/>
          </a:p>
        </p:txBody>
      </p:sp>
      <p:cxnSp>
        <p:nvCxnSpPr>
          <p:cNvPr id="63" name="Straight Arrow Connector 62">
            <a:extLst>
              <a:ext uri="{FF2B5EF4-FFF2-40B4-BE49-F238E27FC236}">
                <a16:creationId xmlns:a16="http://schemas.microsoft.com/office/drawing/2014/main" id="{7C22DEFA-64A4-132D-B466-BC4E043EF8EE}"/>
              </a:ext>
            </a:extLst>
          </p:cNvPr>
          <p:cNvCxnSpPr>
            <a:cxnSpLocks/>
          </p:cNvCxnSpPr>
          <p:nvPr/>
        </p:nvCxnSpPr>
        <p:spPr>
          <a:xfrm flipH="1">
            <a:off x="6719788" y="2042207"/>
            <a:ext cx="1121813" cy="2835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F3515FE-6F79-9E9F-B7F0-35015542EBEA}"/>
              </a:ext>
            </a:extLst>
          </p:cNvPr>
          <p:cNvSpPr txBox="1"/>
          <p:nvPr/>
        </p:nvSpPr>
        <p:spPr>
          <a:xfrm>
            <a:off x="7017239" y="1539691"/>
            <a:ext cx="1790859" cy="661720"/>
          </a:xfrm>
          <a:prstGeom prst="rect">
            <a:avLst/>
          </a:prstGeom>
          <a:noFill/>
        </p:spPr>
        <p:txBody>
          <a:bodyPr wrap="square" rtlCol="0">
            <a:spAutoFit/>
          </a:bodyPr>
          <a:lstStyle/>
          <a:p>
            <a:pPr algn="ctr"/>
            <a:r>
              <a:rPr lang="en-US" sz="1200"/>
              <a:t>Recommendations Implemented</a:t>
            </a:r>
          </a:p>
          <a:p>
            <a:pPr algn="ctr"/>
            <a:endParaRPr lang="en-US" sz="1300"/>
          </a:p>
        </p:txBody>
      </p:sp>
      <p:cxnSp>
        <p:nvCxnSpPr>
          <p:cNvPr id="65" name="Straight Arrow Connector 64">
            <a:extLst>
              <a:ext uri="{FF2B5EF4-FFF2-40B4-BE49-F238E27FC236}">
                <a16:creationId xmlns:a16="http://schemas.microsoft.com/office/drawing/2014/main" id="{9F3678B6-106A-7417-E5E8-F099886891C9}"/>
              </a:ext>
            </a:extLst>
          </p:cNvPr>
          <p:cNvCxnSpPr>
            <a:cxnSpLocks/>
          </p:cNvCxnSpPr>
          <p:nvPr/>
        </p:nvCxnSpPr>
        <p:spPr>
          <a:xfrm flipH="1">
            <a:off x="7389583" y="2027169"/>
            <a:ext cx="452018" cy="4277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2B75FA9-34B3-18B7-4DB0-18699654A67B}"/>
              </a:ext>
            </a:extLst>
          </p:cNvPr>
          <p:cNvCxnSpPr>
            <a:cxnSpLocks/>
          </p:cNvCxnSpPr>
          <p:nvPr/>
        </p:nvCxnSpPr>
        <p:spPr>
          <a:xfrm>
            <a:off x="7841601" y="2042207"/>
            <a:ext cx="197027" cy="5419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6D0638B-9B5B-F8C0-EEBA-D5752E1CAF77}"/>
              </a:ext>
            </a:extLst>
          </p:cNvPr>
          <p:cNvCxnSpPr>
            <a:cxnSpLocks/>
          </p:cNvCxnSpPr>
          <p:nvPr/>
        </p:nvCxnSpPr>
        <p:spPr>
          <a:xfrm>
            <a:off x="7841601" y="2027169"/>
            <a:ext cx="1100839" cy="75748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FFD003D-D7DD-45AD-CB9E-2CC617FDFCB2}"/>
              </a:ext>
            </a:extLst>
          </p:cNvPr>
          <p:cNvSpPr txBox="1"/>
          <p:nvPr/>
        </p:nvSpPr>
        <p:spPr>
          <a:xfrm>
            <a:off x="1791673" y="1250764"/>
            <a:ext cx="2981039" cy="630942"/>
          </a:xfrm>
          <a:prstGeom prst="rect">
            <a:avLst/>
          </a:prstGeom>
          <a:noFill/>
        </p:spPr>
        <p:txBody>
          <a:bodyPr wrap="square" rtlCol="0">
            <a:spAutoFit/>
          </a:bodyPr>
          <a:lstStyle/>
          <a:p>
            <a:pPr algn="ctr"/>
            <a:r>
              <a:rPr lang="en-US" sz="1100"/>
              <a:t>First 12 Months of Operation</a:t>
            </a:r>
          </a:p>
          <a:p>
            <a:pPr algn="ctr"/>
            <a:r>
              <a:rPr lang="en-US" sz="1100"/>
              <a:t>EUI = 45</a:t>
            </a:r>
          </a:p>
          <a:p>
            <a:pPr algn="ctr"/>
            <a:endParaRPr lang="en-US" sz="1300"/>
          </a:p>
        </p:txBody>
      </p:sp>
      <p:sp>
        <p:nvSpPr>
          <p:cNvPr id="19" name="Left Brace 18">
            <a:extLst>
              <a:ext uri="{FF2B5EF4-FFF2-40B4-BE49-F238E27FC236}">
                <a16:creationId xmlns:a16="http://schemas.microsoft.com/office/drawing/2014/main" id="{F865F567-6C44-DA9E-83B3-845BAF740601}"/>
              </a:ext>
            </a:extLst>
          </p:cNvPr>
          <p:cNvSpPr/>
          <p:nvPr/>
        </p:nvSpPr>
        <p:spPr>
          <a:xfrm rot="5400000">
            <a:off x="3187363" y="-78456"/>
            <a:ext cx="189660" cy="364635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84B4CC64-914A-A16B-3453-24DB74129D2D}"/>
              </a:ext>
            </a:extLst>
          </p:cNvPr>
          <p:cNvSpPr/>
          <p:nvPr/>
        </p:nvSpPr>
        <p:spPr>
          <a:xfrm>
            <a:off x="11124204" y="3436143"/>
            <a:ext cx="235491" cy="369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D9C989C-FCD5-428A-13F1-65D81C0397F6}"/>
              </a:ext>
            </a:extLst>
          </p:cNvPr>
          <p:cNvSpPr txBox="1"/>
          <p:nvPr/>
        </p:nvSpPr>
        <p:spPr>
          <a:xfrm>
            <a:off x="1145224" y="2466824"/>
            <a:ext cx="1467968" cy="938719"/>
          </a:xfrm>
          <a:prstGeom prst="rect">
            <a:avLst/>
          </a:prstGeom>
          <a:noFill/>
        </p:spPr>
        <p:txBody>
          <a:bodyPr wrap="square" rtlCol="0">
            <a:spAutoFit/>
          </a:bodyPr>
          <a:lstStyle/>
          <a:p>
            <a:pPr algn="ctr"/>
            <a:r>
              <a:rPr lang="en-US" sz="1400" b="1">
                <a:solidFill>
                  <a:schemeClr val="tx1">
                    <a:lumMod val="85000"/>
                    <a:lumOff val="15000"/>
                  </a:schemeClr>
                </a:solidFill>
              </a:rPr>
              <a:t>Cumulative Overspend = $21,000</a:t>
            </a:r>
          </a:p>
          <a:p>
            <a:endParaRPr lang="en-US" sz="1300"/>
          </a:p>
        </p:txBody>
      </p:sp>
      <p:cxnSp>
        <p:nvCxnSpPr>
          <p:cNvPr id="29" name="Straight Arrow Connector 28">
            <a:extLst>
              <a:ext uri="{FF2B5EF4-FFF2-40B4-BE49-F238E27FC236}">
                <a16:creationId xmlns:a16="http://schemas.microsoft.com/office/drawing/2014/main" id="{41952485-B425-3E72-C285-DFE3539BD2FD}"/>
              </a:ext>
            </a:extLst>
          </p:cNvPr>
          <p:cNvCxnSpPr>
            <a:cxnSpLocks/>
          </p:cNvCxnSpPr>
          <p:nvPr/>
        </p:nvCxnSpPr>
        <p:spPr>
          <a:xfrm flipH="1">
            <a:off x="1369304" y="3169521"/>
            <a:ext cx="269994" cy="2082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7B5C417-8549-53C1-2F88-CC077692C953}"/>
              </a:ext>
            </a:extLst>
          </p:cNvPr>
          <p:cNvSpPr txBox="1"/>
          <p:nvPr/>
        </p:nvSpPr>
        <p:spPr>
          <a:xfrm>
            <a:off x="9503489" y="3924692"/>
            <a:ext cx="1467968" cy="938719"/>
          </a:xfrm>
          <a:prstGeom prst="rect">
            <a:avLst/>
          </a:prstGeom>
          <a:noFill/>
        </p:spPr>
        <p:txBody>
          <a:bodyPr wrap="square" rtlCol="0">
            <a:spAutoFit/>
          </a:bodyPr>
          <a:lstStyle/>
          <a:p>
            <a:pPr algn="ctr"/>
            <a:r>
              <a:rPr lang="en-US" sz="1400" b="1">
                <a:solidFill>
                  <a:schemeClr val="tx1">
                    <a:lumMod val="85000"/>
                    <a:lumOff val="15000"/>
                  </a:schemeClr>
                </a:solidFill>
              </a:rPr>
              <a:t>Cumulative Underspend = $37,000</a:t>
            </a:r>
          </a:p>
          <a:p>
            <a:endParaRPr lang="en-US" sz="1300"/>
          </a:p>
        </p:txBody>
      </p:sp>
      <p:cxnSp>
        <p:nvCxnSpPr>
          <p:cNvPr id="37" name="Straight Arrow Connector 36">
            <a:extLst>
              <a:ext uri="{FF2B5EF4-FFF2-40B4-BE49-F238E27FC236}">
                <a16:creationId xmlns:a16="http://schemas.microsoft.com/office/drawing/2014/main" id="{85B7F670-DAEE-FF3E-0A70-18C967CEF852}"/>
              </a:ext>
            </a:extLst>
          </p:cNvPr>
          <p:cNvCxnSpPr>
            <a:cxnSpLocks/>
          </p:cNvCxnSpPr>
          <p:nvPr/>
        </p:nvCxnSpPr>
        <p:spPr>
          <a:xfrm flipH="1" flipV="1">
            <a:off x="9065726" y="3575106"/>
            <a:ext cx="451794" cy="4758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869B0F5-0DD0-E269-D65E-905726170F15}"/>
              </a:ext>
            </a:extLst>
          </p:cNvPr>
          <p:cNvSpPr txBox="1"/>
          <p:nvPr/>
        </p:nvSpPr>
        <p:spPr>
          <a:xfrm>
            <a:off x="4260000" y="5680736"/>
            <a:ext cx="5017566" cy="338554"/>
          </a:xfrm>
          <a:prstGeom prst="rect">
            <a:avLst/>
          </a:prstGeom>
          <a:noFill/>
        </p:spPr>
        <p:txBody>
          <a:bodyPr wrap="square" rtlCol="0">
            <a:spAutoFit/>
          </a:bodyPr>
          <a:lstStyle/>
          <a:p>
            <a:r>
              <a:rPr lang="en-US" sz="1600"/>
              <a:t>Months after Building Occupancy</a:t>
            </a:r>
          </a:p>
        </p:txBody>
      </p:sp>
      <p:cxnSp>
        <p:nvCxnSpPr>
          <p:cNvPr id="3" name="Straight Arrow Connector 2">
            <a:extLst>
              <a:ext uri="{FF2B5EF4-FFF2-40B4-BE49-F238E27FC236}">
                <a16:creationId xmlns:a16="http://schemas.microsoft.com/office/drawing/2014/main" id="{DB241484-8D32-297B-1741-4DAF7AB23E7B}"/>
              </a:ext>
            </a:extLst>
          </p:cNvPr>
          <p:cNvCxnSpPr>
            <a:cxnSpLocks/>
          </p:cNvCxnSpPr>
          <p:nvPr/>
        </p:nvCxnSpPr>
        <p:spPr>
          <a:xfrm flipH="1" flipV="1">
            <a:off x="7634085" y="3548675"/>
            <a:ext cx="278583" cy="394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A57736A-EAAA-C92B-F9D3-3DE7C6C76563}"/>
              </a:ext>
            </a:extLst>
          </p:cNvPr>
          <p:cNvSpPr txBox="1"/>
          <p:nvPr/>
        </p:nvSpPr>
        <p:spPr>
          <a:xfrm>
            <a:off x="6458644" y="3917935"/>
            <a:ext cx="2981039" cy="477054"/>
          </a:xfrm>
          <a:prstGeom prst="rect">
            <a:avLst/>
          </a:prstGeom>
          <a:noFill/>
        </p:spPr>
        <p:txBody>
          <a:bodyPr wrap="square" rtlCol="0">
            <a:spAutoFit/>
          </a:bodyPr>
          <a:lstStyle/>
          <a:p>
            <a:pPr algn="ctr"/>
            <a:r>
              <a:rPr lang="en-US" sz="1200"/>
              <a:t>Target EUI = 25</a:t>
            </a:r>
          </a:p>
          <a:p>
            <a:endParaRPr lang="en-US" sz="1300"/>
          </a:p>
        </p:txBody>
      </p:sp>
      <p:pic>
        <p:nvPicPr>
          <p:cNvPr id="7" name="Picture 6">
            <a:extLst>
              <a:ext uri="{FF2B5EF4-FFF2-40B4-BE49-F238E27FC236}">
                <a16:creationId xmlns:a16="http://schemas.microsoft.com/office/drawing/2014/main" id="{2E50B1CA-8F63-E3D4-A89C-6176A340DCD0}"/>
              </a:ext>
            </a:extLst>
          </p:cNvPr>
          <p:cNvPicPr>
            <a:picLocks noChangeAspect="1"/>
          </p:cNvPicPr>
          <p:nvPr/>
        </p:nvPicPr>
        <p:blipFill>
          <a:blip r:embed="rId5"/>
          <a:srcRect t="1" r="75440" b="-12435"/>
          <a:stretch>
            <a:fillRect/>
          </a:stretch>
        </p:blipFill>
        <p:spPr>
          <a:xfrm>
            <a:off x="4525559" y="6129286"/>
            <a:ext cx="728128" cy="442716"/>
          </a:xfrm>
          <a:prstGeom prst="rect">
            <a:avLst/>
          </a:prstGeom>
        </p:spPr>
      </p:pic>
      <p:sp>
        <p:nvSpPr>
          <p:cNvPr id="8" name="TextBox 7">
            <a:extLst>
              <a:ext uri="{FF2B5EF4-FFF2-40B4-BE49-F238E27FC236}">
                <a16:creationId xmlns:a16="http://schemas.microsoft.com/office/drawing/2014/main" id="{E535706C-DC45-015C-C004-B8ED3CC230C2}"/>
              </a:ext>
            </a:extLst>
          </p:cNvPr>
          <p:cNvSpPr txBox="1"/>
          <p:nvPr/>
        </p:nvSpPr>
        <p:spPr>
          <a:xfrm>
            <a:off x="5253687" y="6201685"/>
            <a:ext cx="1839212" cy="307777"/>
          </a:xfrm>
          <a:prstGeom prst="rect">
            <a:avLst/>
          </a:prstGeom>
          <a:noFill/>
        </p:spPr>
        <p:txBody>
          <a:bodyPr wrap="square" rtlCol="0">
            <a:spAutoFit/>
          </a:bodyPr>
          <a:lstStyle/>
          <a:p>
            <a:r>
              <a:rPr lang="en-US" sz="1400"/>
              <a:t>School A (EUI)</a:t>
            </a:r>
          </a:p>
        </p:txBody>
      </p:sp>
      <p:pic>
        <p:nvPicPr>
          <p:cNvPr id="9" name="Picture 8">
            <a:extLst>
              <a:ext uri="{FF2B5EF4-FFF2-40B4-BE49-F238E27FC236}">
                <a16:creationId xmlns:a16="http://schemas.microsoft.com/office/drawing/2014/main" id="{DD978564-FE4C-2365-6110-F85D730F4408}"/>
              </a:ext>
            </a:extLst>
          </p:cNvPr>
          <p:cNvPicPr>
            <a:picLocks noChangeAspect="1"/>
          </p:cNvPicPr>
          <p:nvPr/>
        </p:nvPicPr>
        <p:blipFill>
          <a:blip r:embed="rId5"/>
          <a:srcRect l="52729" r="27550" b="4237"/>
          <a:stretch>
            <a:fillRect/>
          </a:stretch>
        </p:blipFill>
        <p:spPr>
          <a:xfrm>
            <a:off x="7094755" y="6100128"/>
            <a:ext cx="627043" cy="404405"/>
          </a:xfrm>
          <a:prstGeom prst="rect">
            <a:avLst/>
          </a:prstGeom>
        </p:spPr>
      </p:pic>
      <p:sp>
        <p:nvSpPr>
          <p:cNvPr id="10" name="TextBox 9">
            <a:extLst>
              <a:ext uri="{FF2B5EF4-FFF2-40B4-BE49-F238E27FC236}">
                <a16:creationId xmlns:a16="http://schemas.microsoft.com/office/drawing/2014/main" id="{988018BC-7023-0595-5056-C9AE67545F34}"/>
              </a:ext>
            </a:extLst>
          </p:cNvPr>
          <p:cNvSpPr txBox="1"/>
          <p:nvPr/>
        </p:nvSpPr>
        <p:spPr>
          <a:xfrm>
            <a:off x="7693882" y="6196756"/>
            <a:ext cx="2190005" cy="307777"/>
          </a:xfrm>
          <a:prstGeom prst="rect">
            <a:avLst/>
          </a:prstGeom>
          <a:noFill/>
        </p:spPr>
        <p:txBody>
          <a:bodyPr wrap="square" rtlCol="0">
            <a:spAutoFit/>
          </a:bodyPr>
          <a:lstStyle/>
          <a:p>
            <a:r>
              <a:rPr lang="en-US" sz="1400"/>
              <a:t>School B (EUI)</a:t>
            </a:r>
          </a:p>
        </p:txBody>
      </p:sp>
      <p:cxnSp>
        <p:nvCxnSpPr>
          <p:cNvPr id="11" name="Straight Connector 10">
            <a:extLst>
              <a:ext uri="{FF2B5EF4-FFF2-40B4-BE49-F238E27FC236}">
                <a16:creationId xmlns:a16="http://schemas.microsoft.com/office/drawing/2014/main" id="{3A7F5948-55C6-E933-B407-B4E10B706913}"/>
              </a:ext>
            </a:extLst>
          </p:cNvPr>
          <p:cNvCxnSpPr>
            <a:cxnSpLocks/>
          </p:cNvCxnSpPr>
          <p:nvPr/>
        </p:nvCxnSpPr>
        <p:spPr>
          <a:xfrm>
            <a:off x="2243582" y="6359616"/>
            <a:ext cx="465831" cy="4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2C2F171-5B36-EE45-FED3-54649B44AEE3}"/>
              </a:ext>
            </a:extLst>
          </p:cNvPr>
          <p:cNvSpPr txBox="1"/>
          <p:nvPr/>
        </p:nvSpPr>
        <p:spPr>
          <a:xfrm>
            <a:off x="2751754" y="6202262"/>
            <a:ext cx="1839212" cy="307777"/>
          </a:xfrm>
          <a:prstGeom prst="rect">
            <a:avLst/>
          </a:prstGeom>
          <a:noFill/>
        </p:spPr>
        <p:txBody>
          <a:bodyPr wrap="square" rtlCol="0">
            <a:spAutoFit/>
          </a:bodyPr>
          <a:lstStyle/>
          <a:p>
            <a:r>
              <a:rPr lang="en-US" sz="1400"/>
              <a:t>Target (25 EUI)</a:t>
            </a:r>
          </a:p>
        </p:txBody>
      </p:sp>
    </p:spTree>
    <p:extLst>
      <p:ext uri="{BB962C8B-B14F-4D97-AF65-F5344CB8AC3E}">
        <p14:creationId xmlns:p14="http://schemas.microsoft.com/office/powerpoint/2010/main" val="426408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6FE341-448D-420F-96DD-165D812EE4D1}"/>
              </a:ext>
            </a:extLst>
          </p:cNvPr>
          <p:cNvSpPr>
            <a:spLocks noGrp="1"/>
          </p:cNvSpPr>
          <p:nvPr>
            <p:ph type="body" sz="quarter" idx="10"/>
          </p:nvPr>
        </p:nvSpPr>
        <p:spPr>
          <a:xfrm>
            <a:off x="687070" y="479008"/>
            <a:ext cx="10908453" cy="789354"/>
          </a:xfrm>
        </p:spPr>
        <p:txBody>
          <a:bodyPr/>
          <a:lstStyle/>
          <a:p>
            <a:pPr algn="l"/>
            <a:r>
              <a:rPr lang="en-US" sz="4000" dirty="0"/>
              <a:t>Example – Oyster River Middle School </a:t>
            </a:r>
          </a:p>
        </p:txBody>
      </p:sp>
      <p:pic>
        <p:nvPicPr>
          <p:cNvPr id="1026" name="Picture 2">
            <a:extLst>
              <a:ext uri="{FF2B5EF4-FFF2-40B4-BE49-F238E27FC236}">
                <a16:creationId xmlns:a16="http://schemas.microsoft.com/office/drawing/2014/main" id="{626AAA10-B5CF-4454-80FD-7AE893E1B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716" y="1577051"/>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51FD9CAB-43CD-4DCE-8825-96033F63099D}"/>
              </a:ext>
            </a:extLst>
          </p:cNvPr>
          <p:cNvSpPr txBox="1">
            <a:spLocks/>
          </p:cNvSpPr>
          <p:nvPr/>
        </p:nvSpPr>
        <p:spPr>
          <a:xfrm>
            <a:off x="687070" y="1577051"/>
            <a:ext cx="5283200" cy="3429000"/>
          </a:xfrm>
          <a:prstGeom prst="rect">
            <a:avLst/>
          </a:prstGeom>
        </p:spPr>
        <p:txBody>
          <a:bodyPr/>
          <a:lstStyle>
            <a:lvl1pPr marL="0">
              <a:defRPr sz="2850" b="1">
                <a:solidFill>
                  <a:srgbClr val="007670"/>
                </a:solidFill>
                <a:latin typeface="Arial" panose="020B0604020202020204" pitchFamily="34" charset="0"/>
                <a:ea typeface="+mn-ea"/>
                <a:cs typeface="Arial" panose="020B0604020202020204" pitchFamily="34" charset="0"/>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marL="342900" indent="-342900">
              <a:spcAft>
                <a:spcPts val="1800"/>
              </a:spcAft>
              <a:buFont typeface="Arial" panose="020B0604020202020204" pitchFamily="34" charset="0"/>
              <a:buChar char="•"/>
            </a:pPr>
            <a:r>
              <a:rPr lang="en-US" sz="2000" b="0" kern="0" dirty="0">
                <a:solidFill>
                  <a:srgbClr val="4D4D4C"/>
                </a:solidFill>
              </a:rPr>
              <a:t>Engaged Schematic Design </a:t>
            </a:r>
          </a:p>
          <a:p>
            <a:pPr marL="342900" indent="-342900">
              <a:spcAft>
                <a:spcPts val="1800"/>
              </a:spcAft>
              <a:buFont typeface="Arial" panose="020B0604020202020204" pitchFamily="34" charset="0"/>
              <a:buChar char="•"/>
            </a:pPr>
            <a:r>
              <a:rPr lang="en-US" sz="2000" b="0" kern="0" dirty="0">
                <a:solidFill>
                  <a:srgbClr val="4D4D4C"/>
                </a:solidFill>
              </a:rPr>
              <a:t>Target site EUI: </a:t>
            </a:r>
          </a:p>
          <a:p>
            <a:pPr marL="342900" indent="-342900">
              <a:spcAft>
                <a:spcPts val="1800"/>
              </a:spcAft>
              <a:buFont typeface="Arial" panose="020B0604020202020204" pitchFamily="34" charset="0"/>
              <a:buChar char="•"/>
            </a:pPr>
            <a:r>
              <a:rPr lang="en-US" sz="2000" b="0" kern="0" dirty="0">
                <a:solidFill>
                  <a:srgbClr val="4D4D4C"/>
                </a:solidFill>
              </a:rPr>
              <a:t>Design Charrette &amp; energy modeling</a:t>
            </a:r>
          </a:p>
          <a:p>
            <a:pPr marL="342900" indent="-342900">
              <a:spcAft>
                <a:spcPts val="1800"/>
              </a:spcAft>
              <a:buFont typeface="Arial" panose="020B0604020202020204" pitchFamily="34" charset="0"/>
              <a:buChar char="•"/>
            </a:pPr>
            <a:r>
              <a:rPr lang="en-US" sz="2000" b="0" kern="0" dirty="0">
                <a:solidFill>
                  <a:srgbClr val="4D4D4C"/>
                </a:solidFill>
              </a:rPr>
              <a:t>147,000 Square feet  </a:t>
            </a:r>
          </a:p>
          <a:p>
            <a:pPr marL="342900" indent="-342900">
              <a:spcAft>
                <a:spcPts val="1800"/>
              </a:spcAft>
              <a:buFont typeface="Arial" panose="020B0604020202020204" pitchFamily="34" charset="0"/>
              <a:buChar char="•"/>
            </a:pPr>
            <a:r>
              <a:rPr lang="en-US" sz="2000" b="0" kern="0" dirty="0">
                <a:solidFill>
                  <a:srgbClr val="4D4D4C"/>
                </a:solidFill>
              </a:rPr>
              <a:t>Geothermal heating/cooling</a:t>
            </a:r>
          </a:p>
          <a:p>
            <a:pPr marL="342900" indent="-342900">
              <a:spcAft>
                <a:spcPts val="1800"/>
              </a:spcAft>
              <a:buFont typeface="Arial" panose="020B0604020202020204" pitchFamily="34" charset="0"/>
              <a:buChar char="•"/>
            </a:pPr>
            <a:r>
              <a:rPr lang="en-US" sz="2000" b="0" kern="0" dirty="0">
                <a:solidFill>
                  <a:srgbClr val="4D4D4C"/>
                </a:solidFill>
              </a:rPr>
              <a:t>Walls R-34, Roof R-60</a:t>
            </a:r>
          </a:p>
          <a:p>
            <a:pPr marL="457200" indent="-457200">
              <a:buFont typeface="Arial" panose="020B0604020202020204" pitchFamily="34" charset="0"/>
              <a:buChar char="•"/>
            </a:pPr>
            <a:endParaRPr lang="en-US" sz="2000" b="0" kern="0" dirty="0">
              <a:solidFill>
                <a:srgbClr val="4D4D4C"/>
              </a:solidFill>
            </a:endParaRPr>
          </a:p>
          <a:p>
            <a:pPr marL="457200" indent="-457200">
              <a:buFont typeface="Arial" panose="020B0604020202020204" pitchFamily="34" charset="0"/>
              <a:buChar char="•"/>
            </a:pPr>
            <a:endParaRPr lang="en-US" sz="1800" kern="0" dirty="0"/>
          </a:p>
        </p:txBody>
      </p:sp>
    </p:spTree>
    <p:extLst>
      <p:ext uri="{BB962C8B-B14F-4D97-AF65-F5344CB8AC3E}">
        <p14:creationId xmlns:p14="http://schemas.microsoft.com/office/powerpoint/2010/main" val="211718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1EAD8-433C-8260-8731-93C64C25322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4D19953-E4CE-E174-A86B-DC99DCCEF3B9}"/>
              </a:ext>
            </a:extLst>
          </p:cNvPr>
          <p:cNvSpPr>
            <a:spLocks noGrp="1"/>
          </p:cNvSpPr>
          <p:nvPr>
            <p:ph type="body" sz="quarter" idx="10"/>
          </p:nvPr>
        </p:nvSpPr>
        <p:spPr>
          <a:xfrm>
            <a:off x="401320" y="479011"/>
            <a:ext cx="10908453" cy="636559"/>
          </a:xfrm>
        </p:spPr>
        <p:txBody>
          <a:bodyPr>
            <a:normAutofit lnSpcReduction="10000"/>
          </a:bodyPr>
          <a:lstStyle/>
          <a:p>
            <a:r>
              <a:rPr lang="en-US" sz="4000" dirty="0"/>
              <a:t>Path 2: High-Performance Buildings </a:t>
            </a:r>
          </a:p>
        </p:txBody>
      </p:sp>
      <p:pic>
        <p:nvPicPr>
          <p:cNvPr id="3" name="Picture 2">
            <a:extLst>
              <a:ext uri="{FF2B5EF4-FFF2-40B4-BE49-F238E27FC236}">
                <a16:creationId xmlns:a16="http://schemas.microsoft.com/office/drawing/2014/main" id="{7DE3AB4C-8C3F-75A1-EFF4-0EE5AAE4ABE6}"/>
              </a:ext>
            </a:extLst>
          </p:cNvPr>
          <p:cNvPicPr>
            <a:picLocks noChangeAspect="1"/>
          </p:cNvPicPr>
          <p:nvPr/>
        </p:nvPicPr>
        <p:blipFill>
          <a:blip r:embed="rId3"/>
          <a:stretch>
            <a:fillRect/>
          </a:stretch>
        </p:blipFill>
        <p:spPr>
          <a:xfrm>
            <a:off x="325822" y="1263050"/>
            <a:ext cx="7273158" cy="4901609"/>
          </a:xfrm>
          <a:prstGeom prst="rect">
            <a:avLst/>
          </a:prstGeom>
          <a:noFill/>
          <a:ln>
            <a:solidFill>
              <a:srgbClr val="01739F"/>
            </a:solidFill>
          </a:ln>
        </p:spPr>
      </p:pic>
      <p:pic>
        <p:nvPicPr>
          <p:cNvPr id="8" name="Picture Placeholder 7" descr="Skyscrapers shown from view looking up">
            <a:extLst>
              <a:ext uri="{FF2B5EF4-FFF2-40B4-BE49-F238E27FC236}">
                <a16:creationId xmlns:a16="http://schemas.microsoft.com/office/drawing/2014/main" id="{D515E6B9-4A57-CF8B-C149-5188E95EB0C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521" r="5521"/>
          <a:stretch>
            <a:fillRect/>
          </a:stretch>
        </p:blipFill>
        <p:spPr>
          <a:xfrm>
            <a:off x="7747271" y="1337187"/>
            <a:ext cx="4333033" cy="4385187"/>
          </a:xfrm>
        </p:spPr>
      </p:pic>
    </p:spTree>
    <p:extLst>
      <p:ext uri="{BB962C8B-B14F-4D97-AF65-F5344CB8AC3E}">
        <p14:creationId xmlns:p14="http://schemas.microsoft.com/office/powerpoint/2010/main" val="224618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393B037-B02B-407A-A4ED-474BA25A872F}"/>
              </a:ext>
            </a:extLst>
          </p:cNvPr>
          <p:cNvSpPr>
            <a:spLocks noGrp="1"/>
          </p:cNvSpPr>
          <p:nvPr>
            <p:ph type="body" sz="quarter" idx="10"/>
          </p:nvPr>
        </p:nvSpPr>
        <p:spPr/>
        <p:txBody>
          <a:bodyPr/>
          <a:lstStyle/>
          <a:p>
            <a:r>
              <a:rPr lang="en-US" sz="3600" dirty="0"/>
              <a:t>High-Performance Buildings</a:t>
            </a:r>
          </a:p>
        </p:txBody>
      </p:sp>
      <p:sp>
        <p:nvSpPr>
          <p:cNvPr id="6" name="TextBox 5">
            <a:extLst>
              <a:ext uri="{FF2B5EF4-FFF2-40B4-BE49-F238E27FC236}">
                <a16:creationId xmlns:a16="http://schemas.microsoft.com/office/drawing/2014/main" id="{66F9AF5B-18D4-4036-883A-0C106C8FE684}"/>
              </a:ext>
            </a:extLst>
          </p:cNvPr>
          <p:cNvSpPr txBox="1"/>
          <p:nvPr/>
        </p:nvSpPr>
        <p:spPr>
          <a:xfrm>
            <a:off x="5943600" y="3753582"/>
            <a:ext cx="4572000" cy="400110"/>
          </a:xfrm>
          <a:prstGeom prst="rect">
            <a:avLst/>
          </a:prstGeom>
          <a:noFill/>
        </p:spPr>
        <p:txBody>
          <a:bodyPr wrap="square" rtlCol="0">
            <a:spAutoFit/>
          </a:bodyPr>
          <a:lstStyle/>
          <a:p>
            <a:r>
              <a:rPr lang="en-US" sz="1000" dirty="0"/>
              <a:t>Please note: All incentives are subject to funding availability. Certain caps and restrictions may apply. </a:t>
            </a:r>
          </a:p>
        </p:txBody>
      </p:sp>
      <p:graphicFrame>
        <p:nvGraphicFramePr>
          <p:cNvPr id="2" name="Table 2">
            <a:extLst>
              <a:ext uri="{FF2B5EF4-FFF2-40B4-BE49-F238E27FC236}">
                <a16:creationId xmlns:a16="http://schemas.microsoft.com/office/drawing/2014/main" id="{FB8FBFB0-F9DF-444D-8F34-51F490073405}"/>
              </a:ext>
            </a:extLst>
          </p:cNvPr>
          <p:cNvGraphicFramePr>
            <a:graphicFrameLocks noGrp="1"/>
          </p:cNvGraphicFramePr>
          <p:nvPr>
            <p:extLst/>
          </p:nvPr>
        </p:nvGraphicFramePr>
        <p:xfrm>
          <a:off x="1549400" y="1783080"/>
          <a:ext cx="9093200" cy="3066422"/>
        </p:xfrm>
        <a:graphic>
          <a:graphicData uri="http://schemas.openxmlformats.org/drawingml/2006/table">
            <a:tbl>
              <a:tblPr firstRow="1" bandRow="1">
                <a:tableStyleId>{85BE263C-DBD7-4A20-BB59-AAB30ACAA65A}</a:tableStyleId>
              </a:tblPr>
              <a:tblGrid>
                <a:gridCol w="4546600">
                  <a:extLst>
                    <a:ext uri="{9D8B030D-6E8A-4147-A177-3AD203B41FA5}">
                      <a16:colId xmlns:a16="http://schemas.microsoft.com/office/drawing/2014/main" val="375013833"/>
                    </a:ext>
                  </a:extLst>
                </a:gridCol>
                <a:gridCol w="4546600">
                  <a:extLst>
                    <a:ext uri="{9D8B030D-6E8A-4147-A177-3AD203B41FA5}">
                      <a16:colId xmlns:a16="http://schemas.microsoft.com/office/drawing/2014/main" val="2459324507"/>
                    </a:ext>
                  </a:extLst>
                </a:gridCol>
              </a:tblGrid>
              <a:tr h="614649">
                <a:tc gridSpan="2">
                  <a:txBody>
                    <a:bodyPr/>
                    <a:lstStyle/>
                    <a:p>
                      <a:pPr algn="ctr"/>
                      <a:r>
                        <a:rPr lang="en-US" sz="2800" dirty="0">
                          <a:latin typeface="Arial" panose="020B0604020202020204" pitchFamily="34" charset="0"/>
                          <a:cs typeface="Arial" panose="020B0604020202020204" pitchFamily="34" charset="0"/>
                        </a:rPr>
                        <a:t>Customer Incentives </a:t>
                      </a:r>
                    </a:p>
                  </a:txBody>
                  <a:tcPr anchor="ctr">
                    <a:solidFill>
                      <a:srgbClr val="01739F"/>
                    </a:solidFill>
                  </a:tcPr>
                </a:tc>
                <a:tc hMerge="1">
                  <a:txBody>
                    <a:bodyPr/>
                    <a:lstStyle/>
                    <a:p>
                      <a:endParaRPr lang="en-US" dirty="0"/>
                    </a:p>
                  </a:txBody>
                  <a:tcPr/>
                </a:tc>
                <a:extLst>
                  <a:ext uri="{0D108BD9-81ED-4DB2-BD59-A6C34878D82A}">
                    <a16:rowId xmlns:a16="http://schemas.microsoft.com/office/drawing/2014/main" val="1908119323"/>
                  </a:ext>
                </a:extLst>
              </a:tr>
              <a:tr h="601252">
                <a:tc>
                  <a:txBody>
                    <a:bodyPr/>
                    <a:lstStyle/>
                    <a:p>
                      <a:pPr algn="ctr"/>
                      <a:r>
                        <a:rPr lang="en-US" sz="2000" dirty="0">
                          <a:latin typeface="Arial" panose="020B0604020202020204" pitchFamily="34" charset="0"/>
                          <a:cs typeface="Arial" panose="020B0604020202020204" pitchFamily="34" charset="0"/>
                        </a:rPr>
                        <a:t>Incentive Type </a:t>
                      </a:r>
                    </a:p>
                  </a:txBody>
                  <a:tcPr anchor="ctr"/>
                </a:tc>
                <a:tc>
                  <a:txBody>
                    <a:bodyPr/>
                    <a:lstStyle/>
                    <a:p>
                      <a:pPr algn="ctr"/>
                      <a:r>
                        <a:rPr lang="en-US" sz="2000" dirty="0">
                          <a:latin typeface="Arial" panose="020B0604020202020204" pitchFamily="34" charset="0"/>
                          <a:cs typeface="Arial" panose="020B0604020202020204" pitchFamily="34" charset="0"/>
                        </a:rPr>
                        <a:t>Rate </a:t>
                      </a:r>
                    </a:p>
                  </a:txBody>
                  <a:tcPr anchor="ctr"/>
                </a:tc>
                <a:extLst>
                  <a:ext uri="{0D108BD9-81ED-4DB2-BD59-A6C34878D82A}">
                    <a16:rowId xmlns:a16="http://schemas.microsoft.com/office/drawing/2014/main" val="1284618790"/>
                  </a:ext>
                </a:extLst>
              </a:tr>
              <a:tr h="624113">
                <a:tc>
                  <a:txBody>
                    <a:bodyPr/>
                    <a:lstStyle/>
                    <a:p>
                      <a:pPr algn="ctr"/>
                      <a:r>
                        <a:rPr lang="en-US" sz="2000" dirty="0">
                          <a:latin typeface="Arial" panose="020B0604020202020204" pitchFamily="34" charset="0"/>
                          <a:cs typeface="Arial" panose="020B0604020202020204" pitchFamily="34" charset="0"/>
                        </a:rPr>
                        <a:t>Electric </a:t>
                      </a:r>
                    </a:p>
                  </a:txBody>
                  <a:tcPr anchor="ctr"/>
                </a:tc>
                <a:tc>
                  <a:txBody>
                    <a:bodyPr/>
                    <a:lstStyle/>
                    <a:p>
                      <a:pPr algn="ctr"/>
                      <a:r>
                        <a:rPr lang="en-US" sz="2000" dirty="0">
                          <a:latin typeface="Arial" panose="020B0604020202020204" pitchFamily="34" charset="0"/>
                          <a:cs typeface="Arial" panose="020B0604020202020204" pitchFamily="34" charset="0"/>
                        </a:rPr>
                        <a:t>$0.40/kWh </a:t>
                      </a:r>
                    </a:p>
                  </a:txBody>
                  <a:tcPr anchor="ctr"/>
                </a:tc>
                <a:extLst>
                  <a:ext uri="{0D108BD9-81ED-4DB2-BD59-A6C34878D82A}">
                    <a16:rowId xmlns:a16="http://schemas.microsoft.com/office/drawing/2014/main" val="2576565422"/>
                  </a:ext>
                </a:extLst>
              </a:tr>
              <a:tr h="613204">
                <a:tc>
                  <a:txBody>
                    <a:bodyPr/>
                    <a:lstStyle/>
                    <a:p>
                      <a:pPr algn="ctr"/>
                      <a:r>
                        <a:rPr lang="en-US" sz="2000" dirty="0">
                          <a:latin typeface="Arial" panose="020B0604020202020204" pitchFamily="34" charset="0"/>
                          <a:cs typeface="Arial" panose="020B0604020202020204" pitchFamily="34" charset="0"/>
                        </a:rPr>
                        <a:t>Natural Gas </a:t>
                      </a:r>
                    </a:p>
                  </a:txBody>
                  <a:tcPr anchor="ctr"/>
                </a:tc>
                <a:tc>
                  <a:txBody>
                    <a:bodyPr/>
                    <a:lstStyle/>
                    <a:p>
                      <a:pPr algn="ctr"/>
                      <a:r>
                        <a:rPr lang="en-US" sz="2000" dirty="0">
                          <a:latin typeface="Arial" panose="020B0604020202020204" pitchFamily="34" charset="0"/>
                          <a:cs typeface="Arial" panose="020B0604020202020204" pitchFamily="34" charset="0"/>
                        </a:rPr>
                        <a:t>$2.00 </a:t>
                      </a:r>
                      <a:r>
                        <a:rPr lang="en-US" sz="2000" dirty="0" err="1">
                          <a:latin typeface="Arial" panose="020B0604020202020204" pitchFamily="34" charset="0"/>
                          <a:cs typeface="Arial" panose="020B0604020202020204" pitchFamily="34" charset="0"/>
                        </a:rPr>
                        <a:t>therm</a:t>
                      </a: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8783887"/>
                  </a:ext>
                </a:extLst>
              </a:tr>
              <a:tr h="613204">
                <a:tc>
                  <a:txBody>
                    <a:bodyPr/>
                    <a:lstStyle/>
                    <a:p>
                      <a:pPr algn="ctr"/>
                      <a:r>
                        <a:rPr lang="en-US" sz="2000" dirty="0">
                          <a:latin typeface="Arial" panose="020B0604020202020204" pitchFamily="34" charset="0"/>
                          <a:cs typeface="Arial" panose="020B0604020202020204" pitchFamily="34" charset="0"/>
                        </a:rPr>
                        <a:t>Technical Assistance </a:t>
                      </a:r>
                    </a:p>
                  </a:txBody>
                  <a:tcPr anchor="ctr"/>
                </a:tc>
                <a:tc>
                  <a:txBody>
                    <a:bodyPr/>
                    <a:lstStyle/>
                    <a:p>
                      <a:pPr marL="0" algn="ctr"/>
                      <a:r>
                        <a:rPr lang="en-US" sz="2000" dirty="0">
                          <a:solidFill>
                            <a:schemeClr val="dk1"/>
                          </a:solidFill>
                          <a:latin typeface="Arial" panose="020B0604020202020204" pitchFamily="34" charset="0"/>
                          <a:cs typeface="Arial" panose="020B0604020202020204" pitchFamily="34" charset="0"/>
                        </a:rPr>
                        <a:t>100%</a:t>
                      </a:r>
                      <a:endParaRPr lang="en-US" sz="200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147891983"/>
                  </a:ext>
                </a:extLst>
              </a:tr>
            </a:tbl>
          </a:graphicData>
        </a:graphic>
      </p:graphicFrame>
    </p:spTree>
    <p:extLst>
      <p:ext uri="{BB962C8B-B14F-4D97-AF65-F5344CB8AC3E}">
        <p14:creationId xmlns:p14="http://schemas.microsoft.com/office/powerpoint/2010/main" val="428105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6FE341-448D-420F-96DD-165D812EE4D1}"/>
              </a:ext>
            </a:extLst>
          </p:cNvPr>
          <p:cNvSpPr>
            <a:spLocks noGrp="1"/>
          </p:cNvSpPr>
          <p:nvPr>
            <p:ph type="body" sz="quarter" idx="10"/>
          </p:nvPr>
        </p:nvSpPr>
        <p:spPr>
          <a:xfrm>
            <a:off x="687070" y="479008"/>
            <a:ext cx="10908453" cy="789354"/>
          </a:xfrm>
        </p:spPr>
        <p:txBody>
          <a:bodyPr/>
          <a:lstStyle/>
          <a:p>
            <a:pPr algn="l"/>
            <a:r>
              <a:rPr lang="en-US" sz="4000" dirty="0"/>
              <a:t>Example – Phillips Exeter Academy</a:t>
            </a:r>
          </a:p>
        </p:txBody>
      </p:sp>
      <p:sp>
        <p:nvSpPr>
          <p:cNvPr id="6" name="Text Placeholder 4">
            <a:extLst>
              <a:ext uri="{FF2B5EF4-FFF2-40B4-BE49-F238E27FC236}">
                <a16:creationId xmlns:a16="http://schemas.microsoft.com/office/drawing/2014/main" id="{51FD9CAB-43CD-4DCE-8825-96033F63099D}"/>
              </a:ext>
            </a:extLst>
          </p:cNvPr>
          <p:cNvSpPr txBox="1">
            <a:spLocks/>
          </p:cNvSpPr>
          <p:nvPr/>
        </p:nvSpPr>
        <p:spPr>
          <a:xfrm>
            <a:off x="687070" y="1577051"/>
            <a:ext cx="5283200" cy="3429000"/>
          </a:xfrm>
          <a:prstGeom prst="rect">
            <a:avLst/>
          </a:prstGeom>
        </p:spPr>
        <p:txBody>
          <a:bodyPr/>
          <a:lstStyle>
            <a:lvl1pPr marL="0">
              <a:defRPr sz="2850" b="1">
                <a:solidFill>
                  <a:srgbClr val="007670"/>
                </a:solidFill>
                <a:latin typeface="Arial" panose="020B0604020202020204" pitchFamily="34" charset="0"/>
                <a:ea typeface="+mn-ea"/>
                <a:cs typeface="Arial" panose="020B0604020202020204" pitchFamily="34" charset="0"/>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marL="342900" indent="-342900">
              <a:spcAft>
                <a:spcPts val="1800"/>
              </a:spcAft>
              <a:buFont typeface="Arial" panose="020B0604020202020204" pitchFamily="34" charset="0"/>
              <a:buChar char="•"/>
            </a:pPr>
            <a:r>
              <a:rPr lang="en-US" sz="2000" b="0" kern="0" dirty="0">
                <a:solidFill>
                  <a:srgbClr val="4D4D4C"/>
                </a:solidFill>
              </a:rPr>
              <a:t>Combined Dining Hall &amp; Dormitory</a:t>
            </a:r>
          </a:p>
          <a:p>
            <a:pPr marL="342900" indent="-342900">
              <a:spcAft>
                <a:spcPts val="1800"/>
              </a:spcAft>
              <a:buFont typeface="Arial" panose="020B0604020202020204" pitchFamily="34" charset="0"/>
              <a:buChar char="•"/>
            </a:pPr>
            <a:r>
              <a:rPr lang="en-US" sz="2000" b="0" kern="0" dirty="0">
                <a:solidFill>
                  <a:srgbClr val="4D4D4C"/>
                </a:solidFill>
              </a:rPr>
              <a:t>Design Savings over Energy Code</a:t>
            </a:r>
          </a:p>
          <a:p>
            <a:pPr marL="342900" indent="-342900">
              <a:spcAft>
                <a:spcPts val="1800"/>
              </a:spcAft>
              <a:buFont typeface="Arial" panose="020B0604020202020204" pitchFamily="34" charset="0"/>
              <a:buChar char="•"/>
            </a:pPr>
            <a:r>
              <a:rPr lang="en-US" sz="2000" b="0" kern="0" dirty="0">
                <a:solidFill>
                  <a:srgbClr val="4D4D4C"/>
                </a:solidFill>
              </a:rPr>
              <a:t>DD Review; Modeled per CD set</a:t>
            </a:r>
          </a:p>
          <a:p>
            <a:pPr marL="342900" indent="-342900">
              <a:spcAft>
                <a:spcPts val="1800"/>
              </a:spcAft>
              <a:buFont typeface="Arial" panose="020B0604020202020204" pitchFamily="34" charset="0"/>
              <a:buChar char="•"/>
            </a:pPr>
            <a:r>
              <a:rPr lang="en-US" sz="2000" b="0" kern="0" dirty="0">
                <a:solidFill>
                  <a:srgbClr val="4D4D4C"/>
                </a:solidFill>
              </a:rPr>
              <a:t>80,000 Square feet  </a:t>
            </a:r>
          </a:p>
          <a:p>
            <a:pPr marL="342900" indent="-342900">
              <a:spcAft>
                <a:spcPts val="1800"/>
              </a:spcAft>
              <a:buFont typeface="Arial" panose="020B0604020202020204" pitchFamily="34" charset="0"/>
              <a:buChar char="•"/>
            </a:pPr>
            <a:r>
              <a:rPr lang="en-US" sz="2000" b="0" kern="0" dirty="0">
                <a:solidFill>
                  <a:srgbClr val="4D4D4C"/>
                </a:solidFill>
              </a:rPr>
              <a:t>District Geothermal heating/cooling</a:t>
            </a:r>
          </a:p>
          <a:p>
            <a:pPr marL="342900" indent="-342900">
              <a:spcAft>
                <a:spcPts val="1800"/>
              </a:spcAft>
              <a:buFont typeface="Arial" panose="020B0604020202020204" pitchFamily="34" charset="0"/>
              <a:buChar char="•"/>
            </a:pPr>
            <a:r>
              <a:rPr lang="en-US" sz="2000" b="0" kern="0" dirty="0">
                <a:solidFill>
                  <a:srgbClr val="4D4D4C"/>
                </a:solidFill>
              </a:rPr>
              <a:t>ERU w/VAV; VRF serving offices</a:t>
            </a:r>
          </a:p>
          <a:p>
            <a:pPr marL="457200" indent="-457200">
              <a:buFont typeface="Arial" panose="020B0604020202020204" pitchFamily="34" charset="0"/>
              <a:buChar char="•"/>
            </a:pPr>
            <a:endParaRPr lang="en-US" sz="2000" b="0" kern="0" dirty="0">
              <a:solidFill>
                <a:srgbClr val="4D4D4C"/>
              </a:solidFill>
            </a:endParaRPr>
          </a:p>
          <a:p>
            <a:pPr marL="457200" indent="-457200">
              <a:buFont typeface="Arial" panose="020B0604020202020204" pitchFamily="34" charset="0"/>
              <a:buChar char="•"/>
            </a:pPr>
            <a:endParaRPr lang="en-US" sz="1800" kern="0" dirty="0"/>
          </a:p>
        </p:txBody>
      </p:sp>
      <p:pic>
        <p:nvPicPr>
          <p:cNvPr id="3" name="Picture 2">
            <a:extLst>
              <a:ext uri="{FF2B5EF4-FFF2-40B4-BE49-F238E27FC236}">
                <a16:creationId xmlns:a16="http://schemas.microsoft.com/office/drawing/2014/main" id="{7E21442C-1659-42BF-9A58-F8730CEB3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323" y="1268362"/>
            <a:ext cx="5283200" cy="3962400"/>
          </a:xfrm>
          <a:prstGeom prst="rect">
            <a:avLst/>
          </a:prstGeom>
        </p:spPr>
      </p:pic>
    </p:spTree>
    <p:extLst>
      <p:ext uri="{BB962C8B-B14F-4D97-AF65-F5344CB8AC3E}">
        <p14:creationId xmlns:p14="http://schemas.microsoft.com/office/powerpoint/2010/main" val="1329693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573FFC-2AC8-4C73-A87B-7C08AC960C1E}"/>
              </a:ext>
            </a:extLst>
          </p:cNvPr>
          <p:cNvSpPr>
            <a:spLocks noGrp="1"/>
          </p:cNvSpPr>
          <p:nvPr>
            <p:ph type="body" sz="quarter" idx="10"/>
          </p:nvPr>
        </p:nvSpPr>
        <p:spPr>
          <a:xfrm>
            <a:off x="812800" y="479011"/>
            <a:ext cx="10572955" cy="636559"/>
          </a:xfrm>
        </p:spPr>
        <p:txBody>
          <a:bodyPr/>
          <a:lstStyle/>
          <a:p>
            <a:r>
              <a:rPr lang="en-US" sz="3600" dirty="0"/>
              <a:t>Path 3: Systems Pathway/Prescriptive Systems </a:t>
            </a:r>
          </a:p>
        </p:txBody>
      </p:sp>
      <p:graphicFrame>
        <p:nvGraphicFramePr>
          <p:cNvPr id="2" name="Diagram 1">
            <a:extLst>
              <a:ext uri="{FF2B5EF4-FFF2-40B4-BE49-F238E27FC236}">
                <a16:creationId xmlns:a16="http://schemas.microsoft.com/office/drawing/2014/main" id="{51DFD467-F1E1-161B-2D51-13793204E523}"/>
              </a:ext>
            </a:extLst>
          </p:cNvPr>
          <p:cNvGraphicFramePr/>
          <p:nvPr>
            <p:extLst>
              <p:ext uri="{D42A27DB-BD31-4B8C-83A1-F6EECF244321}">
                <p14:modId xmlns:p14="http://schemas.microsoft.com/office/powerpoint/2010/main" val="2683189811"/>
              </p:ext>
            </p:extLst>
          </p:nvPr>
        </p:nvGraphicFramePr>
        <p:xfrm>
          <a:off x="828403" y="1219200"/>
          <a:ext cx="6994796" cy="5466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Canvas 14"/>
          <p:cNvGrpSpPr/>
          <p:nvPr/>
        </p:nvGrpSpPr>
        <p:grpSpPr>
          <a:xfrm>
            <a:off x="3320655" y="2736057"/>
            <a:ext cx="5807869" cy="1171575"/>
            <a:chOff x="-171450" y="142875"/>
            <a:chExt cx="7743825" cy="1562100"/>
          </a:xfrm>
        </p:grpSpPr>
        <p:sp>
          <p:nvSpPr>
            <p:cNvPr id="6" name="Rectangle 5"/>
            <p:cNvSpPr/>
            <p:nvPr/>
          </p:nvSpPr>
          <p:spPr>
            <a:xfrm>
              <a:off x="-171450" y="142875"/>
              <a:ext cx="7743825" cy="1562100"/>
            </a:xfrm>
            <a:prstGeom prst="rect">
              <a:avLst/>
            </a:prstGeom>
            <a:noFill/>
            <a:ln>
              <a:noFill/>
            </a:ln>
          </p:spPr>
          <p:txBody>
            <a:bodyPr/>
            <a:lstStyle/>
            <a:p>
              <a:endParaRPr lang="en-US"/>
            </a:p>
          </p:txBody>
        </p:sp>
      </p:grpSp>
      <p:grpSp>
        <p:nvGrpSpPr>
          <p:cNvPr id="7" name="Canvas 14"/>
          <p:cNvGrpSpPr/>
          <p:nvPr/>
        </p:nvGrpSpPr>
        <p:grpSpPr>
          <a:xfrm>
            <a:off x="3434955" y="2850357"/>
            <a:ext cx="5807869" cy="1171575"/>
            <a:chOff x="-171450" y="142875"/>
            <a:chExt cx="7743825" cy="1562100"/>
          </a:xfrm>
        </p:grpSpPr>
        <p:sp>
          <p:nvSpPr>
            <p:cNvPr id="8" name="Rectangle 7"/>
            <p:cNvSpPr/>
            <p:nvPr/>
          </p:nvSpPr>
          <p:spPr>
            <a:xfrm>
              <a:off x="-171450" y="142875"/>
              <a:ext cx="7743825" cy="1562100"/>
            </a:xfrm>
            <a:prstGeom prst="rect">
              <a:avLst/>
            </a:prstGeom>
            <a:noFill/>
            <a:ln>
              <a:noFill/>
            </a:ln>
          </p:spPr>
          <p:txBody>
            <a:bodyPr/>
            <a:lstStyle/>
            <a:p>
              <a:endParaRPr lang="en-US"/>
            </a:p>
          </p:txBody>
        </p:sp>
      </p:grpSp>
      <p:pic>
        <p:nvPicPr>
          <p:cNvPr id="18" name="Picture Placeholder 17">
            <a:extLst>
              <a:ext uri="{FF2B5EF4-FFF2-40B4-BE49-F238E27FC236}">
                <a16:creationId xmlns:a16="http://schemas.microsoft.com/office/drawing/2014/main" id="{6BE77620-099C-401B-8E18-534BD1FD4CBD}"/>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l="12526" r="12526"/>
          <a:stretch>
            <a:fillRect/>
          </a:stretch>
        </p:blipFill>
        <p:spPr>
          <a:xfrm>
            <a:off x="8062310" y="1511383"/>
            <a:ext cx="3962400" cy="2971799"/>
          </a:xfrm>
        </p:spPr>
      </p:pic>
    </p:spTree>
    <p:extLst>
      <p:ext uri="{BB962C8B-B14F-4D97-AF65-F5344CB8AC3E}">
        <p14:creationId xmlns:p14="http://schemas.microsoft.com/office/powerpoint/2010/main" val="409654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6FE341-448D-420F-96DD-165D812EE4D1}"/>
              </a:ext>
            </a:extLst>
          </p:cNvPr>
          <p:cNvSpPr>
            <a:spLocks noGrp="1"/>
          </p:cNvSpPr>
          <p:nvPr>
            <p:ph type="body" sz="quarter" idx="10"/>
          </p:nvPr>
        </p:nvSpPr>
        <p:spPr>
          <a:xfrm>
            <a:off x="687070" y="479008"/>
            <a:ext cx="10908453" cy="789354"/>
          </a:xfrm>
        </p:spPr>
        <p:txBody>
          <a:bodyPr/>
          <a:lstStyle/>
          <a:p>
            <a:pPr algn="l"/>
            <a:r>
              <a:rPr lang="en-US" sz="4000" dirty="0"/>
              <a:t>Example – St Paul’s School</a:t>
            </a:r>
          </a:p>
        </p:txBody>
      </p:sp>
      <p:sp>
        <p:nvSpPr>
          <p:cNvPr id="6" name="Text Placeholder 4">
            <a:extLst>
              <a:ext uri="{FF2B5EF4-FFF2-40B4-BE49-F238E27FC236}">
                <a16:creationId xmlns:a16="http://schemas.microsoft.com/office/drawing/2014/main" id="{51FD9CAB-43CD-4DCE-8825-96033F63099D}"/>
              </a:ext>
            </a:extLst>
          </p:cNvPr>
          <p:cNvSpPr txBox="1">
            <a:spLocks/>
          </p:cNvSpPr>
          <p:nvPr/>
        </p:nvSpPr>
        <p:spPr>
          <a:xfrm>
            <a:off x="687070" y="1577051"/>
            <a:ext cx="5283200" cy="3429000"/>
          </a:xfrm>
          <a:prstGeom prst="rect">
            <a:avLst/>
          </a:prstGeom>
        </p:spPr>
        <p:txBody>
          <a:bodyPr/>
          <a:lstStyle>
            <a:lvl1pPr marL="0">
              <a:defRPr sz="2850" b="1">
                <a:solidFill>
                  <a:srgbClr val="007670"/>
                </a:solidFill>
                <a:latin typeface="Arial" panose="020B0604020202020204" pitchFamily="34" charset="0"/>
                <a:ea typeface="+mn-ea"/>
                <a:cs typeface="Arial" panose="020B0604020202020204" pitchFamily="34" charset="0"/>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marL="342900" indent="-342900">
              <a:spcAft>
                <a:spcPts val="1800"/>
              </a:spcAft>
              <a:buFont typeface="Arial" panose="020B0604020202020204" pitchFamily="34" charset="0"/>
              <a:buChar char="•"/>
            </a:pPr>
            <a:r>
              <a:rPr lang="en-US" sz="2000" b="0" kern="0" dirty="0">
                <a:solidFill>
                  <a:srgbClr val="4D4D4C"/>
                </a:solidFill>
              </a:rPr>
              <a:t>Brand New Admissions </a:t>
            </a:r>
            <a:r>
              <a:rPr lang="en-US" sz="2000" b="0" kern="0" dirty="0" err="1">
                <a:solidFill>
                  <a:srgbClr val="4D4D4C"/>
                </a:solidFill>
              </a:rPr>
              <a:t>Bldg</a:t>
            </a:r>
            <a:endParaRPr lang="en-US" sz="2000" b="0" kern="0" dirty="0">
              <a:solidFill>
                <a:srgbClr val="4D4D4C"/>
              </a:solidFill>
            </a:endParaRPr>
          </a:p>
          <a:p>
            <a:pPr marL="342900" indent="-342900">
              <a:spcAft>
                <a:spcPts val="1800"/>
              </a:spcAft>
              <a:buFont typeface="Arial" panose="020B0604020202020204" pitchFamily="34" charset="0"/>
              <a:buChar char="•"/>
            </a:pPr>
            <a:r>
              <a:rPr lang="en-US" sz="2000" b="0" kern="0" dirty="0">
                <a:solidFill>
                  <a:srgbClr val="4D4D4C"/>
                </a:solidFill>
              </a:rPr>
              <a:t>Design Savings over Energy Code</a:t>
            </a:r>
          </a:p>
          <a:p>
            <a:pPr marL="342900" indent="-342900">
              <a:spcAft>
                <a:spcPts val="1800"/>
              </a:spcAft>
              <a:buFont typeface="Arial" panose="020B0604020202020204" pitchFamily="34" charset="0"/>
              <a:buChar char="•"/>
            </a:pPr>
            <a:r>
              <a:rPr lang="en-US" sz="2000" b="0" kern="0" dirty="0">
                <a:solidFill>
                  <a:srgbClr val="4D4D4C"/>
                </a:solidFill>
              </a:rPr>
              <a:t>Modeled per CD set</a:t>
            </a:r>
          </a:p>
          <a:p>
            <a:pPr marL="342900" indent="-342900">
              <a:spcAft>
                <a:spcPts val="1800"/>
              </a:spcAft>
              <a:buFont typeface="Arial" panose="020B0604020202020204" pitchFamily="34" charset="0"/>
              <a:buChar char="•"/>
            </a:pPr>
            <a:r>
              <a:rPr lang="en-US" sz="2000" b="0" kern="0" dirty="0">
                <a:solidFill>
                  <a:srgbClr val="4D4D4C"/>
                </a:solidFill>
              </a:rPr>
              <a:t>16,000 Square feet  </a:t>
            </a:r>
          </a:p>
          <a:p>
            <a:pPr marL="342900" indent="-342900">
              <a:spcAft>
                <a:spcPts val="1800"/>
              </a:spcAft>
              <a:buFont typeface="Arial" panose="020B0604020202020204" pitchFamily="34" charset="0"/>
              <a:buChar char="•"/>
            </a:pPr>
            <a:r>
              <a:rPr lang="en-US" sz="2000" b="0" kern="0" dirty="0">
                <a:solidFill>
                  <a:srgbClr val="4D4D4C"/>
                </a:solidFill>
              </a:rPr>
              <a:t>Prescriptive Incentives: HVAC/DHW</a:t>
            </a:r>
          </a:p>
          <a:p>
            <a:pPr marL="342900" indent="-342900">
              <a:spcAft>
                <a:spcPts val="1800"/>
              </a:spcAft>
              <a:buFont typeface="Arial" panose="020B0604020202020204" pitchFamily="34" charset="0"/>
              <a:buChar char="•"/>
            </a:pPr>
            <a:r>
              <a:rPr lang="en-US" sz="2000" b="0" kern="0" dirty="0">
                <a:solidFill>
                  <a:srgbClr val="4D4D4C"/>
                </a:solidFill>
              </a:rPr>
              <a:t>Custom Incentives: Envelope/Lighting</a:t>
            </a:r>
          </a:p>
          <a:p>
            <a:pPr marL="457200" indent="-457200">
              <a:buFont typeface="Arial" panose="020B0604020202020204" pitchFamily="34" charset="0"/>
              <a:buChar char="•"/>
            </a:pPr>
            <a:endParaRPr lang="en-US" sz="2000" b="0" kern="0" dirty="0">
              <a:solidFill>
                <a:srgbClr val="4D4D4C"/>
              </a:solidFill>
            </a:endParaRPr>
          </a:p>
          <a:p>
            <a:pPr marL="457200" indent="-457200">
              <a:buFont typeface="Arial" panose="020B0604020202020204" pitchFamily="34" charset="0"/>
              <a:buChar char="•"/>
            </a:pPr>
            <a:endParaRPr lang="en-US" sz="1800" kern="0" dirty="0"/>
          </a:p>
        </p:txBody>
      </p:sp>
      <p:pic>
        <p:nvPicPr>
          <p:cNvPr id="7" name="Picture 6">
            <a:extLst>
              <a:ext uri="{FF2B5EF4-FFF2-40B4-BE49-F238E27FC236}">
                <a16:creationId xmlns:a16="http://schemas.microsoft.com/office/drawing/2014/main" id="{97A7DA17-3668-4D01-9C0F-B603B58F8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296" y="1577051"/>
            <a:ext cx="5338618" cy="3112515"/>
          </a:xfrm>
          <a:prstGeom prst="rect">
            <a:avLst/>
          </a:prstGeom>
        </p:spPr>
      </p:pic>
    </p:spTree>
    <p:extLst>
      <p:ext uri="{BB962C8B-B14F-4D97-AF65-F5344CB8AC3E}">
        <p14:creationId xmlns:p14="http://schemas.microsoft.com/office/powerpoint/2010/main" val="2108222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724370-14CD-EF40-8C16-AA46A1D5655F}"/>
              </a:ext>
            </a:extLst>
          </p:cNvPr>
          <p:cNvSpPr>
            <a:spLocks noGrp="1"/>
          </p:cNvSpPr>
          <p:nvPr>
            <p:ph type="body" sz="quarter" idx="13"/>
          </p:nvPr>
        </p:nvSpPr>
        <p:spPr/>
        <p:txBody>
          <a:bodyPr/>
          <a:lstStyle/>
          <a:p>
            <a:r>
              <a:rPr lang="en-US" dirty="0"/>
              <a:t>Michael Loughlin, Eversource </a:t>
            </a:r>
          </a:p>
        </p:txBody>
      </p:sp>
      <p:sp>
        <p:nvSpPr>
          <p:cNvPr id="3" name="Text Placeholder 2">
            <a:extLst>
              <a:ext uri="{FF2B5EF4-FFF2-40B4-BE49-F238E27FC236}">
                <a16:creationId xmlns:a16="http://schemas.microsoft.com/office/drawing/2014/main" id="{91D22092-F808-2845-9BEF-5B593EB05FFF}"/>
              </a:ext>
            </a:extLst>
          </p:cNvPr>
          <p:cNvSpPr>
            <a:spLocks noGrp="1"/>
          </p:cNvSpPr>
          <p:nvPr>
            <p:ph type="body" sz="quarter" idx="14"/>
          </p:nvPr>
        </p:nvSpPr>
        <p:spPr/>
        <p:txBody>
          <a:bodyPr/>
          <a:lstStyle/>
          <a:p>
            <a:r>
              <a:rPr lang="en-US" dirty="0">
                <a:hlinkClick r:id="rId2"/>
              </a:rPr>
              <a:t>Michael.Loughlin@eversource.com</a:t>
            </a:r>
            <a:endParaRPr lang="en-US" dirty="0"/>
          </a:p>
          <a:p>
            <a:endParaRPr lang="en-US" dirty="0"/>
          </a:p>
        </p:txBody>
      </p:sp>
      <p:sp>
        <p:nvSpPr>
          <p:cNvPr id="4" name="Text Placeholder 3">
            <a:extLst>
              <a:ext uri="{FF2B5EF4-FFF2-40B4-BE49-F238E27FC236}">
                <a16:creationId xmlns:a16="http://schemas.microsoft.com/office/drawing/2014/main" id="{1725FEAB-E707-8B48-9B57-56A7F551EFF4}"/>
              </a:ext>
            </a:extLst>
          </p:cNvPr>
          <p:cNvSpPr>
            <a:spLocks noGrp="1"/>
          </p:cNvSpPr>
          <p:nvPr>
            <p:ph type="body" sz="quarter" idx="15"/>
          </p:nvPr>
        </p:nvSpPr>
        <p:spPr/>
        <p:txBody>
          <a:bodyPr/>
          <a:lstStyle/>
          <a:p>
            <a:r>
              <a:rPr lang="en-US" dirty="0"/>
              <a:t>603-634-2022</a:t>
            </a:r>
          </a:p>
        </p:txBody>
      </p:sp>
      <p:sp>
        <p:nvSpPr>
          <p:cNvPr id="5" name="Text Placeholder 4">
            <a:extLst>
              <a:ext uri="{FF2B5EF4-FFF2-40B4-BE49-F238E27FC236}">
                <a16:creationId xmlns:a16="http://schemas.microsoft.com/office/drawing/2014/main" id="{0C3CB384-878A-6A48-B6D9-8BE8A7D0F47B}"/>
              </a:ext>
            </a:extLst>
          </p:cNvPr>
          <p:cNvSpPr>
            <a:spLocks noGrp="1"/>
          </p:cNvSpPr>
          <p:nvPr>
            <p:ph type="body" sz="quarter" idx="19"/>
          </p:nvPr>
        </p:nvSpPr>
        <p:spPr/>
        <p:txBody>
          <a:bodyPr/>
          <a:lstStyle/>
          <a:p>
            <a:r>
              <a:rPr lang="en-US" dirty="0"/>
              <a:t>Bob Reals, Liberty </a:t>
            </a:r>
          </a:p>
        </p:txBody>
      </p:sp>
      <p:sp>
        <p:nvSpPr>
          <p:cNvPr id="6" name="Text Placeholder 5">
            <a:extLst>
              <a:ext uri="{FF2B5EF4-FFF2-40B4-BE49-F238E27FC236}">
                <a16:creationId xmlns:a16="http://schemas.microsoft.com/office/drawing/2014/main" id="{2124F3B5-F392-8649-BF01-FAA413DD1EF4}"/>
              </a:ext>
            </a:extLst>
          </p:cNvPr>
          <p:cNvSpPr>
            <a:spLocks noGrp="1"/>
          </p:cNvSpPr>
          <p:nvPr>
            <p:ph type="body" sz="quarter" idx="20"/>
          </p:nvPr>
        </p:nvSpPr>
        <p:spPr/>
        <p:txBody>
          <a:bodyPr/>
          <a:lstStyle/>
          <a:p>
            <a:r>
              <a:rPr lang="en-US" dirty="0">
                <a:hlinkClick r:id="rId3"/>
              </a:rPr>
              <a:t>Bob.Reals@libertyutilities.com</a:t>
            </a:r>
            <a:r>
              <a:rPr lang="en-US" dirty="0"/>
              <a:t> </a:t>
            </a:r>
          </a:p>
        </p:txBody>
      </p:sp>
      <p:sp>
        <p:nvSpPr>
          <p:cNvPr id="7" name="Text Placeholder 6">
            <a:extLst>
              <a:ext uri="{FF2B5EF4-FFF2-40B4-BE49-F238E27FC236}">
                <a16:creationId xmlns:a16="http://schemas.microsoft.com/office/drawing/2014/main" id="{064E29D7-6CE8-174B-B6BB-B76A97F34664}"/>
              </a:ext>
            </a:extLst>
          </p:cNvPr>
          <p:cNvSpPr>
            <a:spLocks noGrp="1"/>
          </p:cNvSpPr>
          <p:nvPr>
            <p:ph type="body" sz="quarter" idx="21"/>
          </p:nvPr>
        </p:nvSpPr>
        <p:spPr/>
        <p:txBody>
          <a:bodyPr/>
          <a:lstStyle/>
          <a:p>
            <a:r>
              <a:rPr lang="en-US" dirty="0"/>
              <a:t>603-216-3634</a:t>
            </a:r>
          </a:p>
        </p:txBody>
      </p:sp>
      <p:sp>
        <p:nvSpPr>
          <p:cNvPr id="11" name="Text Placeholder 10">
            <a:extLst>
              <a:ext uri="{FF2B5EF4-FFF2-40B4-BE49-F238E27FC236}">
                <a16:creationId xmlns:a16="http://schemas.microsoft.com/office/drawing/2014/main" id="{CE3944E3-C9E5-C64E-96B0-549C7F808F9D}"/>
              </a:ext>
            </a:extLst>
          </p:cNvPr>
          <p:cNvSpPr>
            <a:spLocks noGrp="1"/>
          </p:cNvSpPr>
          <p:nvPr>
            <p:ph type="body" sz="quarter" idx="28"/>
          </p:nvPr>
        </p:nvSpPr>
        <p:spPr/>
        <p:txBody>
          <a:bodyPr/>
          <a:lstStyle/>
          <a:p>
            <a:r>
              <a:rPr lang="en-US" dirty="0"/>
              <a:t>Eric Sandberg, NHEC</a:t>
            </a:r>
          </a:p>
        </p:txBody>
      </p:sp>
      <p:sp>
        <p:nvSpPr>
          <p:cNvPr id="12" name="Text Placeholder 11">
            <a:extLst>
              <a:ext uri="{FF2B5EF4-FFF2-40B4-BE49-F238E27FC236}">
                <a16:creationId xmlns:a16="http://schemas.microsoft.com/office/drawing/2014/main" id="{C07AE477-D65B-A242-8150-BFD0FCDB59DD}"/>
              </a:ext>
            </a:extLst>
          </p:cNvPr>
          <p:cNvSpPr>
            <a:spLocks noGrp="1"/>
          </p:cNvSpPr>
          <p:nvPr>
            <p:ph type="body" sz="quarter" idx="29"/>
          </p:nvPr>
        </p:nvSpPr>
        <p:spPr/>
        <p:txBody>
          <a:bodyPr/>
          <a:lstStyle/>
          <a:p>
            <a:r>
              <a:rPr lang="en-US" dirty="0">
                <a:hlinkClick r:id="rId4"/>
              </a:rPr>
              <a:t>sandberge@NHEC.com</a:t>
            </a:r>
            <a:endParaRPr lang="en-US" dirty="0"/>
          </a:p>
          <a:p>
            <a:endParaRPr lang="en-US" dirty="0"/>
          </a:p>
        </p:txBody>
      </p:sp>
      <p:sp>
        <p:nvSpPr>
          <p:cNvPr id="13" name="Text Placeholder 12">
            <a:extLst>
              <a:ext uri="{FF2B5EF4-FFF2-40B4-BE49-F238E27FC236}">
                <a16:creationId xmlns:a16="http://schemas.microsoft.com/office/drawing/2014/main" id="{FF30D07A-8AB4-1043-9D33-38C55A0E816A}"/>
              </a:ext>
            </a:extLst>
          </p:cNvPr>
          <p:cNvSpPr>
            <a:spLocks noGrp="1"/>
          </p:cNvSpPr>
          <p:nvPr>
            <p:ph type="body" sz="quarter" idx="30"/>
          </p:nvPr>
        </p:nvSpPr>
        <p:spPr/>
        <p:txBody>
          <a:bodyPr/>
          <a:lstStyle/>
          <a:p>
            <a:r>
              <a:rPr lang="en-US" dirty="0"/>
              <a:t>603-536-8307</a:t>
            </a:r>
          </a:p>
          <a:p>
            <a:endParaRPr lang="en-US" dirty="0"/>
          </a:p>
        </p:txBody>
      </p:sp>
      <p:sp>
        <p:nvSpPr>
          <p:cNvPr id="14" name="Text Placeholder 13">
            <a:extLst>
              <a:ext uri="{FF2B5EF4-FFF2-40B4-BE49-F238E27FC236}">
                <a16:creationId xmlns:a16="http://schemas.microsoft.com/office/drawing/2014/main" id="{34B93FCF-9F98-6648-B29C-100CC299318A}"/>
              </a:ext>
            </a:extLst>
          </p:cNvPr>
          <p:cNvSpPr>
            <a:spLocks noGrp="1"/>
          </p:cNvSpPr>
          <p:nvPr>
            <p:ph type="body" sz="quarter" idx="31"/>
          </p:nvPr>
        </p:nvSpPr>
        <p:spPr/>
        <p:txBody>
          <a:bodyPr/>
          <a:lstStyle/>
          <a:p>
            <a:r>
              <a:rPr lang="en-US" dirty="0"/>
              <a:t>Matt O’Keefe, Unitil </a:t>
            </a:r>
          </a:p>
        </p:txBody>
      </p:sp>
      <p:sp>
        <p:nvSpPr>
          <p:cNvPr id="15" name="Text Placeholder 14">
            <a:extLst>
              <a:ext uri="{FF2B5EF4-FFF2-40B4-BE49-F238E27FC236}">
                <a16:creationId xmlns:a16="http://schemas.microsoft.com/office/drawing/2014/main" id="{D3EBCC09-49AE-FC41-A6C4-6475EB3DB4A6}"/>
              </a:ext>
            </a:extLst>
          </p:cNvPr>
          <p:cNvSpPr>
            <a:spLocks noGrp="1"/>
          </p:cNvSpPr>
          <p:nvPr>
            <p:ph type="body" sz="quarter" idx="32"/>
          </p:nvPr>
        </p:nvSpPr>
        <p:spPr/>
        <p:txBody>
          <a:bodyPr/>
          <a:lstStyle/>
          <a:p>
            <a:r>
              <a:rPr lang="en-US" dirty="0">
                <a:hlinkClick r:id="rId5"/>
              </a:rPr>
              <a:t>okeefe@unitil.com</a:t>
            </a:r>
            <a:endParaRPr lang="en-US" dirty="0"/>
          </a:p>
          <a:p>
            <a:endParaRPr lang="en-US" dirty="0"/>
          </a:p>
        </p:txBody>
      </p:sp>
      <p:sp>
        <p:nvSpPr>
          <p:cNvPr id="16" name="Text Placeholder 15">
            <a:extLst>
              <a:ext uri="{FF2B5EF4-FFF2-40B4-BE49-F238E27FC236}">
                <a16:creationId xmlns:a16="http://schemas.microsoft.com/office/drawing/2014/main" id="{1F65AF5E-DA23-5340-B87B-5B0F45A52214}"/>
              </a:ext>
            </a:extLst>
          </p:cNvPr>
          <p:cNvSpPr>
            <a:spLocks noGrp="1"/>
          </p:cNvSpPr>
          <p:nvPr>
            <p:ph type="body" sz="quarter" idx="33"/>
          </p:nvPr>
        </p:nvSpPr>
        <p:spPr/>
        <p:txBody>
          <a:bodyPr/>
          <a:lstStyle/>
          <a:p>
            <a:r>
              <a:rPr lang="en-US" dirty="0"/>
              <a:t>603-294-5116</a:t>
            </a:r>
          </a:p>
        </p:txBody>
      </p:sp>
    </p:spTree>
    <p:extLst>
      <p:ext uri="{BB962C8B-B14F-4D97-AF65-F5344CB8AC3E}">
        <p14:creationId xmlns:p14="http://schemas.microsoft.com/office/powerpoint/2010/main" val="361822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54BF0C-877A-421E-9AE4-0133E75BD07A}"/>
              </a:ext>
            </a:extLst>
          </p:cNvPr>
          <p:cNvSpPr txBox="1"/>
          <p:nvPr/>
        </p:nvSpPr>
        <p:spPr>
          <a:xfrm>
            <a:off x="2462215" y="2821677"/>
            <a:ext cx="6554785" cy="1978106"/>
          </a:xfrm>
          <a:prstGeom prst="rect">
            <a:avLst/>
          </a:prstGeom>
          <a:noFill/>
        </p:spPr>
        <p:txBody>
          <a:bodyPr wrap="square" rtlCol="0">
            <a:spAutoFit/>
          </a:bodyPr>
          <a:lstStyle/>
          <a:p>
            <a:pPr>
              <a:lnSpc>
                <a:spcPts val="3000"/>
              </a:lnSpc>
            </a:pPr>
            <a:r>
              <a:rPr lang="en-US" sz="2000" b="0" i="0" dirty="0">
                <a:solidFill>
                  <a:schemeClr val="bg1"/>
                </a:solidFill>
                <a:effectLst/>
                <a:latin typeface="Arial" panose="020B0604020202020204" pitchFamily="34" charset="0"/>
                <a:cs typeface="Arial" panose="020B0604020202020204" pitchFamily="34" charset="0"/>
              </a:rPr>
              <a:t>NHSaves is a collaboration of New Hampshire’s electric and natural gas utilities working together to provide NH customers with information, incentives, and support designed to save energy, reduce costs, and protect our environment statewide.</a:t>
            </a:r>
          </a:p>
        </p:txBody>
      </p:sp>
      <p:sp>
        <p:nvSpPr>
          <p:cNvPr id="4" name="Rectangle 3">
            <a:extLst>
              <a:ext uri="{FF2B5EF4-FFF2-40B4-BE49-F238E27FC236}">
                <a16:creationId xmlns:a16="http://schemas.microsoft.com/office/drawing/2014/main" id="{6B74033B-5E80-4140-A810-F839141EC05B}"/>
              </a:ext>
            </a:extLst>
          </p:cNvPr>
          <p:cNvSpPr/>
          <p:nvPr/>
        </p:nvSpPr>
        <p:spPr>
          <a:xfrm>
            <a:off x="2462214" y="1905817"/>
            <a:ext cx="7240585" cy="152401"/>
          </a:xfrm>
          <a:prstGeom prst="rect">
            <a:avLst/>
          </a:prstGeom>
          <a:solidFill>
            <a:schemeClr val="bg1">
              <a:alpha val="31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58A17D5-8D3B-1643-BE98-83400F408E77}"/>
              </a:ext>
            </a:extLst>
          </p:cNvPr>
          <p:cNvSpPr>
            <a:spLocks noGrp="1"/>
          </p:cNvSpPr>
          <p:nvPr>
            <p:ph type="body" sz="quarter" idx="10"/>
          </p:nvPr>
        </p:nvSpPr>
        <p:spPr>
          <a:xfrm>
            <a:off x="950685" y="1143818"/>
            <a:ext cx="10290629" cy="914400"/>
          </a:xfrm>
        </p:spPr>
        <p:txBody>
          <a:bodyPr/>
          <a:lstStyle/>
          <a:p>
            <a:r>
              <a:rPr lang="en-US" sz="6600" b="1" dirty="0"/>
              <a:t>What is </a:t>
            </a:r>
            <a:r>
              <a:rPr lang="en-US" sz="6600" b="1" dirty="0" err="1"/>
              <a:t>NHSaves</a:t>
            </a:r>
            <a:r>
              <a:rPr lang="en-US" sz="6600" b="1" dirty="0"/>
              <a:t>?</a:t>
            </a:r>
          </a:p>
        </p:txBody>
      </p:sp>
    </p:spTree>
    <p:extLst>
      <p:ext uri="{BB962C8B-B14F-4D97-AF65-F5344CB8AC3E}">
        <p14:creationId xmlns:p14="http://schemas.microsoft.com/office/powerpoint/2010/main" val="3215327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749DC-2E44-EA43-9DDA-DA4610B44AC1}"/>
              </a:ext>
            </a:extLst>
          </p:cNvPr>
          <p:cNvSpPr>
            <a:spLocks noGrp="1"/>
          </p:cNvSpPr>
          <p:nvPr>
            <p:ph type="body" sz="quarter" idx="10"/>
          </p:nvPr>
        </p:nvSpPr>
        <p:spPr>
          <a:xfrm>
            <a:off x="1261729" y="1848034"/>
            <a:ext cx="10290629" cy="1066615"/>
          </a:xfrm>
        </p:spPr>
        <p:txBody>
          <a:bodyPr/>
          <a:lstStyle/>
          <a:p>
            <a:r>
              <a:rPr lang="en-US" dirty="0"/>
              <a:t>Questions? </a:t>
            </a:r>
          </a:p>
        </p:txBody>
      </p:sp>
    </p:spTree>
    <p:extLst>
      <p:ext uri="{BB962C8B-B14F-4D97-AF65-F5344CB8AC3E}">
        <p14:creationId xmlns:p14="http://schemas.microsoft.com/office/powerpoint/2010/main" val="1566768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C310DA-50EA-4F29-9DDE-9D0DE6D6410F}"/>
              </a:ext>
            </a:extLst>
          </p:cNvPr>
          <p:cNvSpPr>
            <a:spLocks noGrp="1"/>
          </p:cNvSpPr>
          <p:nvPr>
            <p:ph type="body" sz="quarter" idx="10"/>
          </p:nvPr>
        </p:nvSpPr>
        <p:spPr>
          <a:xfrm>
            <a:off x="812801" y="479008"/>
            <a:ext cx="10369006" cy="587792"/>
          </a:xfrm>
        </p:spPr>
        <p:txBody>
          <a:bodyPr>
            <a:normAutofit lnSpcReduction="10000"/>
          </a:bodyPr>
          <a:lstStyle/>
          <a:p>
            <a:r>
              <a:rPr lang="en-US" sz="4000" dirty="0">
                <a:solidFill>
                  <a:srgbClr val="007E6B"/>
                </a:solidFill>
              </a:rPr>
              <a:t>Electrical Territory Map </a:t>
            </a:r>
          </a:p>
        </p:txBody>
      </p:sp>
      <p:sp>
        <p:nvSpPr>
          <p:cNvPr id="7" name="TextBox 6">
            <a:extLst>
              <a:ext uri="{FF2B5EF4-FFF2-40B4-BE49-F238E27FC236}">
                <a16:creationId xmlns:a16="http://schemas.microsoft.com/office/drawing/2014/main" id="{08DE6FF9-415C-45F7-858F-4455520B28B4}"/>
              </a:ext>
            </a:extLst>
          </p:cNvPr>
          <p:cNvSpPr txBox="1"/>
          <p:nvPr/>
        </p:nvSpPr>
        <p:spPr>
          <a:xfrm>
            <a:off x="1371600" y="1676400"/>
            <a:ext cx="5943600" cy="2246769"/>
          </a:xfrm>
          <a:prstGeom prst="rect">
            <a:avLst/>
          </a:prstGeom>
          <a:noFill/>
        </p:spPr>
        <p:txBody>
          <a:bodyPr wrap="square" rtlCol="0">
            <a:spAutoFit/>
          </a:bodyPr>
          <a:lstStyle/>
          <a:p>
            <a:pPr>
              <a:spcAft>
                <a:spcPts val="300"/>
              </a:spcAft>
            </a:pPr>
            <a:r>
              <a:rPr lang="en-US"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Eversource</a:t>
            </a:r>
            <a:r>
              <a:rPr lang="en-US" dirty="0">
                <a:latin typeface="Arial" panose="020B0604020202020204" pitchFamily="34" charset="0"/>
                <a:cs typeface="Arial" panose="020B0604020202020204" pitchFamily="34" charset="0"/>
              </a:rPr>
              <a:t> </a:t>
            </a:r>
          </a:p>
          <a:p>
            <a:pPr>
              <a:spcAft>
                <a:spcPts val="300"/>
              </a:spcAft>
            </a:pPr>
            <a:r>
              <a:rPr lang="en-US"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Liberty Utilities </a:t>
            </a:r>
          </a:p>
          <a:p>
            <a:pPr>
              <a:spcAft>
                <a:spcPts val="300"/>
              </a:spcAft>
            </a:pPr>
            <a:r>
              <a:rPr lang="en-US" sz="2800" dirty="0">
                <a:latin typeface="Arial" panose="020B0604020202020204" pitchFamily="34" charset="0"/>
                <a:cs typeface="Arial" panose="020B0604020202020204" pitchFamily="34" charset="0"/>
              </a:rPr>
              <a:t>    New Hampshire Electric Co-op</a:t>
            </a:r>
          </a:p>
          <a:p>
            <a:pPr>
              <a:spcAft>
                <a:spcPts val="300"/>
              </a:spcAft>
            </a:pPr>
            <a:r>
              <a:rPr lang="en-US" sz="2800" dirty="0">
                <a:latin typeface="Arial" panose="020B0604020202020204" pitchFamily="34" charset="0"/>
                <a:cs typeface="Arial" panose="020B0604020202020204" pitchFamily="34" charset="0"/>
              </a:rPr>
              <a:t>    Unitil</a:t>
            </a:r>
          </a:p>
          <a:p>
            <a:pPr>
              <a:spcAft>
                <a:spcPts val="300"/>
              </a:spcAft>
            </a:pPr>
            <a:r>
              <a:rPr lang="en-US" dirty="0"/>
              <a:t> </a:t>
            </a:r>
          </a:p>
        </p:txBody>
      </p:sp>
      <p:sp>
        <p:nvSpPr>
          <p:cNvPr id="9" name="Rectangle 8">
            <a:extLst>
              <a:ext uri="{FF2B5EF4-FFF2-40B4-BE49-F238E27FC236}">
                <a16:creationId xmlns:a16="http://schemas.microsoft.com/office/drawing/2014/main" id="{7973F55A-E675-4692-B421-BFE98BFEA019}"/>
              </a:ext>
            </a:extLst>
          </p:cNvPr>
          <p:cNvSpPr/>
          <p:nvPr/>
        </p:nvSpPr>
        <p:spPr>
          <a:xfrm>
            <a:off x="1371600" y="1806992"/>
            <a:ext cx="304800" cy="304800"/>
          </a:xfrm>
          <a:prstGeom prst="rect">
            <a:avLst/>
          </a:prstGeom>
          <a:solidFill>
            <a:srgbClr val="72B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A83ECA-3739-4956-82C5-DAF8B2219410}"/>
              </a:ext>
            </a:extLst>
          </p:cNvPr>
          <p:cNvSpPr/>
          <p:nvPr/>
        </p:nvSpPr>
        <p:spPr>
          <a:xfrm>
            <a:off x="1366736" y="2288095"/>
            <a:ext cx="304800" cy="304800"/>
          </a:xfrm>
          <a:prstGeom prst="rect">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57BD54-FB9E-4A82-B415-4D9783D91A95}"/>
              </a:ext>
            </a:extLst>
          </p:cNvPr>
          <p:cNvSpPr/>
          <p:nvPr/>
        </p:nvSpPr>
        <p:spPr>
          <a:xfrm>
            <a:off x="1366736" y="2721392"/>
            <a:ext cx="3048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09D177-1B58-449D-85AB-42C03BD8B52F}"/>
              </a:ext>
            </a:extLst>
          </p:cNvPr>
          <p:cNvSpPr/>
          <p:nvPr/>
        </p:nvSpPr>
        <p:spPr>
          <a:xfrm>
            <a:off x="1366736" y="3155579"/>
            <a:ext cx="304800" cy="30480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A67D7D4-D6E9-4554-9050-D43D27D41972}"/>
              </a:ext>
            </a:extLst>
          </p:cNvPr>
          <p:cNvPicPr>
            <a:picLocks noChangeAspect="1"/>
          </p:cNvPicPr>
          <p:nvPr/>
        </p:nvPicPr>
        <p:blipFill>
          <a:blip r:embed="rId3"/>
          <a:stretch>
            <a:fillRect/>
          </a:stretch>
        </p:blipFill>
        <p:spPr>
          <a:xfrm>
            <a:off x="6781800" y="304800"/>
            <a:ext cx="3638744" cy="6809531"/>
          </a:xfrm>
          <a:prstGeom prst="rect">
            <a:avLst/>
          </a:prstGeom>
        </p:spPr>
      </p:pic>
    </p:spTree>
    <p:extLst>
      <p:ext uri="{BB962C8B-B14F-4D97-AF65-F5344CB8AC3E}">
        <p14:creationId xmlns:p14="http://schemas.microsoft.com/office/powerpoint/2010/main" val="301148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DEB897-F536-413B-9B02-B2F634299112}"/>
              </a:ext>
            </a:extLst>
          </p:cNvPr>
          <p:cNvSpPr>
            <a:spLocks noGrp="1"/>
          </p:cNvSpPr>
          <p:nvPr>
            <p:ph type="body" sz="quarter" idx="10"/>
          </p:nvPr>
        </p:nvSpPr>
        <p:spPr>
          <a:xfrm>
            <a:off x="812800" y="479008"/>
            <a:ext cx="9937931" cy="587792"/>
          </a:xfrm>
        </p:spPr>
        <p:txBody>
          <a:bodyPr>
            <a:normAutofit lnSpcReduction="10000"/>
          </a:bodyPr>
          <a:lstStyle/>
          <a:p>
            <a:r>
              <a:rPr lang="en-US" sz="4000" dirty="0"/>
              <a:t>Gas Territory Map </a:t>
            </a:r>
          </a:p>
        </p:txBody>
      </p:sp>
      <p:pic>
        <p:nvPicPr>
          <p:cNvPr id="5" name="Picture 4">
            <a:extLst>
              <a:ext uri="{FF2B5EF4-FFF2-40B4-BE49-F238E27FC236}">
                <a16:creationId xmlns:a16="http://schemas.microsoft.com/office/drawing/2014/main" id="{D819040B-9F4E-4EBB-B6BE-926DA534C3D6}"/>
              </a:ext>
            </a:extLst>
          </p:cNvPr>
          <p:cNvPicPr>
            <a:picLocks noChangeAspect="1"/>
          </p:cNvPicPr>
          <p:nvPr/>
        </p:nvPicPr>
        <p:blipFill>
          <a:blip r:embed="rId3"/>
          <a:stretch>
            <a:fillRect/>
          </a:stretch>
        </p:blipFill>
        <p:spPr>
          <a:xfrm>
            <a:off x="6381750" y="240192"/>
            <a:ext cx="3276600" cy="6309198"/>
          </a:xfrm>
          <a:prstGeom prst="rect">
            <a:avLst/>
          </a:prstGeom>
        </p:spPr>
      </p:pic>
      <p:sp>
        <p:nvSpPr>
          <p:cNvPr id="6" name="TextBox 5">
            <a:extLst>
              <a:ext uri="{FF2B5EF4-FFF2-40B4-BE49-F238E27FC236}">
                <a16:creationId xmlns:a16="http://schemas.microsoft.com/office/drawing/2014/main" id="{8CC2BACE-4105-4505-8875-98EBD467B3CA}"/>
              </a:ext>
            </a:extLst>
          </p:cNvPr>
          <p:cNvSpPr txBox="1"/>
          <p:nvPr/>
        </p:nvSpPr>
        <p:spPr>
          <a:xfrm>
            <a:off x="1755058" y="1732798"/>
            <a:ext cx="5562600" cy="166199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Liberty Utilities </a:t>
            </a:r>
          </a:p>
          <a:p>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Unitil</a:t>
            </a:r>
          </a:p>
          <a:p>
            <a:r>
              <a:rPr lang="en-US" dirty="0"/>
              <a:t> </a:t>
            </a:r>
          </a:p>
        </p:txBody>
      </p:sp>
      <p:sp>
        <p:nvSpPr>
          <p:cNvPr id="7" name="Rectangle 6">
            <a:extLst>
              <a:ext uri="{FF2B5EF4-FFF2-40B4-BE49-F238E27FC236}">
                <a16:creationId xmlns:a16="http://schemas.microsoft.com/office/drawing/2014/main" id="{17A8132C-4792-4CCC-908B-895DB1F500E1}"/>
              </a:ext>
            </a:extLst>
          </p:cNvPr>
          <p:cNvSpPr/>
          <p:nvPr/>
        </p:nvSpPr>
        <p:spPr>
          <a:xfrm>
            <a:off x="1219200" y="1705583"/>
            <a:ext cx="457200"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8E351A-87A4-4BA7-A2AD-05DCCC34D990}"/>
              </a:ext>
            </a:extLst>
          </p:cNvPr>
          <p:cNvSpPr/>
          <p:nvPr/>
        </p:nvSpPr>
        <p:spPr>
          <a:xfrm>
            <a:off x="1219200" y="2546385"/>
            <a:ext cx="457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26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DEB897-F536-413B-9B02-B2F634299112}"/>
              </a:ext>
            </a:extLst>
          </p:cNvPr>
          <p:cNvSpPr>
            <a:spLocks noGrp="1"/>
          </p:cNvSpPr>
          <p:nvPr>
            <p:ph type="body" sz="quarter" idx="10"/>
          </p:nvPr>
        </p:nvSpPr>
        <p:spPr>
          <a:xfrm>
            <a:off x="812800" y="479008"/>
            <a:ext cx="10908453" cy="1326932"/>
          </a:xfrm>
        </p:spPr>
        <p:txBody>
          <a:bodyPr/>
          <a:lstStyle/>
          <a:p>
            <a:r>
              <a:rPr lang="en-US" sz="4000" dirty="0"/>
              <a:t>2025 New Building Major Renovation Participation Pathways </a:t>
            </a:r>
          </a:p>
        </p:txBody>
      </p:sp>
      <p:graphicFrame>
        <p:nvGraphicFramePr>
          <p:cNvPr id="2" name="Table 4">
            <a:extLst>
              <a:ext uri="{FF2B5EF4-FFF2-40B4-BE49-F238E27FC236}">
                <a16:creationId xmlns:a16="http://schemas.microsoft.com/office/drawing/2014/main" id="{1D149E69-85BD-4DDD-B6BA-17A354DCA0D0}"/>
              </a:ext>
            </a:extLst>
          </p:cNvPr>
          <p:cNvGraphicFramePr>
            <a:graphicFrameLocks noGrp="1"/>
          </p:cNvGraphicFramePr>
          <p:nvPr>
            <p:extLst/>
          </p:nvPr>
        </p:nvGraphicFramePr>
        <p:xfrm>
          <a:off x="510801" y="2098616"/>
          <a:ext cx="10961388" cy="1268181"/>
        </p:xfrm>
        <a:graphic>
          <a:graphicData uri="http://schemas.openxmlformats.org/drawingml/2006/table">
            <a:tbl>
              <a:tblPr firstRow="1" bandRow="1">
                <a:tableStyleId>{5C22544A-7EE6-4342-B048-85BDC9FD1C3A}</a:tableStyleId>
              </a:tblPr>
              <a:tblGrid>
                <a:gridCol w="3653796">
                  <a:extLst>
                    <a:ext uri="{9D8B030D-6E8A-4147-A177-3AD203B41FA5}">
                      <a16:colId xmlns:a16="http://schemas.microsoft.com/office/drawing/2014/main" val="2914305940"/>
                    </a:ext>
                  </a:extLst>
                </a:gridCol>
                <a:gridCol w="3653796">
                  <a:extLst>
                    <a:ext uri="{9D8B030D-6E8A-4147-A177-3AD203B41FA5}">
                      <a16:colId xmlns:a16="http://schemas.microsoft.com/office/drawing/2014/main" val="2146174961"/>
                    </a:ext>
                  </a:extLst>
                </a:gridCol>
                <a:gridCol w="3653796">
                  <a:extLst>
                    <a:ext uri="{9D8B030D-6E8A-4147-A177-3AD203B41FA5}">
                      <a16:colId xmlns:a16="http://schemas.microsoft.com/office/drawing/2014/main" val="3902808875"/>
                    </a:ext>
                  </a:extLst>
                </a:gridCol>
              </a:tblGrid>
              <a:tr h="1268181">
                <a:tc>
                  <a:txBody>
                    <a:bodyPr/>
                    <a:lstStyle/>
                    <a:p>
                      <a:pPr algn="ctr"/>
                      <a:r>
                        <a:rPr lang="en-US" sz="2000" dirty="0">
                          <a:latin typeface="Arial" panose="020B0604020202020204" pitchFamily="34" charset="0"/>
                          <a:cs typeface="Arial" panose="020B0604020202020204" pitchFamily="34" charset="0"/>
                        </a:rPr>
                        <a:t>Net Zero &amp; Low EUI Buildings </a:t>
                      </a:r>
                    </a:p>
                  </a:txBody>
                  <a:tcPr anchor="ctr">
                    <a:solidFill>
                      <a:srgbClr val="01739F"/>
                    </a:solidFill>
                  </a:tcPr>
                </a:tc>
                <a:tc>
                  <a:txBody>
                    <a:bodyPr/>
                    <a:lstStyle/>
                    <a:p>
                      <a:pPr algn="ctr"/>
                      <a:r>
                        <a:rPr lang="en-US" sz="2000" dirty="0">
                          <a:latin typeface="Arial" panose="020B0604020202020204" pitchFamily="34" charset="0"/>
                          <a:cs typeface="Arial" panose="020B0604020202020204" pitchFamily="34" charset="0"/>
                        </a:rPr>
                        <a:t>High Performance Buildings </a:t>
                      </a:r>
                    </a:p>
                  </a:txBody>
                  <a:tcPr anchor="ctr">
                    <a:solidFill>
                      <a:srgbClr val="01739F"/>
                    </a:solidFill>
                  </a:tcPr>
                </a:tc>
                <a:tc>
                  <a:txBody>
                    <a:bodyPr/>
                    <a:lstStyle/>
                    <a:p>
                      <a:pPr algn="ctr"/>
                      <a:r>
                        <a:rPr lang="en-US" sz="2000" dirty="0">
                          <a:latin typeface="Arial" panose="020B0604020202020204" pitchFamily="34" charset="0"/>
                          <a:cs typeface="Arial" panose="020B0604020202020204" pitchFamily="34" charset="0"/>
                        </a:rPr>
                        <a:t>Prescriptive Systems Projects </a:t>
                      </a:r>
                    </a:p>
                  </a:txBody>
                  <a:tcPr anchor="ctr">
                    <a:solidFill>
                      <a:srgbClr val="01739F"/>
                    </a:solidFill>
                  </a:tcPr>
                </a:tc>
                <a:extLst>
                  <a:ext uri="{0D108BD9-81ED-4DB2-BD59-A6C34878D82A}">
                    <a16:rowId xmlns:a16="http://schemas.microsoft.com/office/drawing/2014/main" val="1987897792"/>
                  </a:ext>
                </a:extLst>
              </a:tr>
            </a:tbl>
          </a:graphicData>
        </a:graphic>
      </p:graphicFrame>
      <p:pic>
        <p:nvPicPr>
          <p:cNvPr id="10" name="Picture 9">
            <a:extLst>
              <a:ext uri="{FF2B5EF4-FFF2-40B4-BE49-F238E27FC236}">
                <a16:creationId xmlns:a16="http://schemas.microsoft.com/office/drawing/2014/main" id="{8C52EC9E-5AA8-48E9-8998-4AEE23C31909}"/>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185250" y="3366797"/>
            <a:ext cx="3612821" cy="2525342"/>
          </a:xfrm>
          <a:prstGeom prst="rect">
            <a:avLst/>
          </a:prstGeom>
        </p:spPr>
      </p:pic>
      <p:pic>
        <p:nvPicPr>
          <p:cNvPr id="15" name="Picture Placeholder 17">
            <a:extLst>
              <a:ext uri="{FF2B5EF4-FFF2-40B4-BE49-F238E27FC236}">
                <a16:creationId xmlns:a16="http://schemas.microsoft.com/office/drawing/2014/main" id="{C0E55FCB-E43E-4222-A08C-DD6A2A104180}"/>
              </a:ext>
            </a:extLst>
          </p:cNvPr>
          <p:cNvPicPr>
            <a:picLocks noChangeAspect="1"/>
          </p:cNvPicPr>
          <p:nvPr/>
        </p:nvPicPr>
        <p:blipFill>
          <a:blip r:embed="rId5">
            <a:extLst>
              <a:ext uri="{28A0092B-C50C-407E-A947-70E740481C1C}">
                <a14:useLocalDpi xmlns:a14="http://schemas.microsoft.com/office/drawing/2010/main" val="0"/>
              </a:ext>
            </a:extLst>
          </a:blip>
          <a:srcRect l="12526" r="12526"/>
          <a:stretch>
            <a:fillRect/>
          </a:stretch>
        </p:blipFill>
        <p:spPr>
          <a:xfrm>
            <a:off x="7843268" y="3366797"/>
            <a:ext cx="3628922" cy="2525342"/>
          </a:xfrm>
          <a:prstGeom prst="rect">
            <a:avLst/>
          </a:prstGeom>
        </p:spPr>
      </p:pic>
      <p:pic>
        <p:nvPicPr>
          <p:cNvPr id="16" name="Picture 2">
            <a:extLst>
              <a:ext uri="{FF2B5EF4-FFF2-40B4-BE49-F238E27FC236}">
                <a16:creationId xmlns:a16="http://schemas.microsoft.com/office/drawing/2014/main" id="{885406F9-92D6-43D1-8423-5CFBDDEE7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233" y="3366797"/>
            <a:ext cx="3612821" cy="252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706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DEB897-F536-413B-9B02-B2F634299112}"/>
              </a:ext>
            </a:extLst>
          </p:cNvPr>
          <p:cNvSpPr>
            <a:spLocks noGrp="1"/>
          </p:cNvSpPr>
          <p:nvPr>
            <p:ph type="body" sz="quarter" idx="10"/>
          </p:nvPr>
        </p:nvSpPr>
        <p:spPr>
          <a:xfrm>
            <a:off x="983228" y="346922"/>
            <a:ext cx="11366090" cy="944678"/>
          </a:xfrm>
        </p:spPr>
        <p:txBody>
          <a:bodyPr>
            <a:normAutofit fontScale="92500" lnSpcReduction="20000"/>
          </a:bodyPr>
          <a:lstStyle/>
          <a:p>
            <a:r>
              <a:rPr lang="en-US" sz="4000" dirty="0"/>
              <a:t>When Should Customers/Design Teams Reach Out? </a:t>
            </a:r>
          </a:p>
        </p:txBody>
      </p:sp>
      <p:grpSp>
        <p:nvGrpSpPr>
          <p:cNvPr id="8" name="Group 7">
            <a:extLst>
              <a:ext uri="{FF2B5EF4-FFF2-40B4-BE49-F238E27FC236}">
                <a16:creationId xmlns:a16="http://schemas.microsoft.com/office/drawing/2014/main" id="{2507BA9B-25BD-4F66-9E4D-33C3E9A84FA1}"/>
              </a:ext>
            </a:extLst>
          </p:cNvPr>
          <p:cNvGrpSpPr/>
          <p:nvPr/>
        </p:nvGrpSpPr>
        <p:grpSpPr>
          <a:xfrm>
            <a:off x="2781379" y="1769806"/>
            <a:ext cx="6150628" cy="5088193"/>
            <a:chOff x="3335505" y="1503750"/>
            <a:chExt cx="2232672" cy="4744428"/>
          </a:xfrm>
        </p:grpSpPr>
        <p:sp>
          <p:nvSpPr>
            <p:cNvPr id="9" name="Freeform: Shape 8">
              <a:extLst>
                <a:ext uri="{FF2B5EF4-FFF2-40B4-BE49-F238E27FC236}">
                  <a16:creationId xmlns:a16="http://schemas.microsoft.com/office/drawing/2014/main" id="{BD88A9DB-E438-40F4-8C90-11686CABFC94}"/>
                </a:ext>
              </a:extLst>
            </p:cNvPr>
            <p:cNvSpPr/>
            <p:nvPr/>
          </p:nvSpPr>
          <p:spPr>
            <a:xfrm>
              <a:off x="3335505" y="1503750"/>
              <a:ext cx="2232672" cy="558168"/>
            </a:xfrm>
            <a:custGeom>
              <a:avLst/>
              <a:gdLst>
                <a:gd name="connsiteX0" fmla="*/ 0 w 2232672"/>
                <a:gd name="connsiteY0" fmla="*/ 55817 h 558168"/>
                <a:gd name="connsiteX1" fmla="*/ 55817 w 2232672"/>
                <a:gd name="connsiteY1" fmla="*/ 0 h 558168"/>
                <a:gd name="connsiteX2" fmla="*/ 2176855 w 2232672"/>
                <a:gd name="connsiteY2" fmla="*/ 0 h 558168"/>
                <a:gd name="connsiteX3" fmla="*/ 2232672 w 2232672"/>
                <a:gd name="connsiteY3" fmla="*/ 55817 h 558168"/>
                <a:gd name="connsiteX4" fmla="*/ 2232672 w 2232672"/>
                <a:gd name="connsiteY4" fmla="*/ 502351 h 558168"/>
                <a:gd name="connsiteX5" fmla="*/ 2176855 w 2232672"/>
                <a:gd name="connsiteY5" fmla="*/ 558168 h 558168"/>
                <a:gd name="connsiteX6" fmla="*/ 55817 w 2232672"/>
                <a:gd name="connsiteY6" fmla="*/ 558168 h 558168"/>
                <a:gd name="connsiteX7" fmla="*/ 0 w 2232672"/>
                <a:gd name="connsiteY7" fmla="*/ 502351 h 558168"/>
                <a:gd name="connsiteX8" fmla="*/ 0 w 2232672"/>
                <a:gd name="connsiteY8" fmla="*/ 55817 h 5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672" h="558168">
                  <a:moveTo>
                    <a:pt x="0" y="55817"/>
                  </a:moveTo>
                  <a:cubicBezTo>
                    <a:pt x="0" y="24990"/>
                    <a:pt x="24990" y="0"/>
                    <a:pt x="55817" y="0"/>
                  </a:cubicBezTo>
                  <a:lnTo>
                    <a:pt x="2176855" y="0"/>
                  </a:lnTo>
                  <a:cubicBezTo>
                    <a:pt x="2207682" y="0"/>
                    <a:pt x="2232672" y="24990"/>
                    <a:pt x="2232672" y="55817"/>
                  </a:cubicBezTo>
                  <a:lnTo>
                    <a:pt x="2232672" y="502351"/>
                  </a:lnTo>
                  <a:cubicBezTo>
                    <a:pt x="2232672" y="533178"/>
                    <a:pt x="2207682" y="558168"/>
                    <a:pt x="2176855" y="558168"/>
                  </a:cubicBezTo>
                  <a:lnTo>
                    <a:pt x="55817" y="558168"/>
                  </a:lnTo>
                  <a:cubicBezTo>
                    <a:pt x="24990" y="558168"/>
                    <a:pt x="0" y="533178"/>
                    <a:pt x="0" y="502351"/>
                  </a:cubicBezTo>
                  <a:lnTo>
                    <a:pt x="0" y="5581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028" tIns="123028" rIns="123028" bIns="123028"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Feasibility</a:t>
              </a:r>
              <a:r>
                <a:rPr lang="en-US" sz="2800" b="0" i="0" u="none" strike="noStrike" kern="1200" cap="none" baseline="0" noProof="0" dirty="0">
                  <a:latin typeface="Arial" panose="020B0604020202020204" pitchFamily="34" charset="0"/>
                  <a:cs typeface="Arial" panose="020B0604020202020204" pitchFamily="34" charset="0"/>
                </a:rPr>
                <a:t>/</a:t>
              </a:r>
              <a:r>
                <a:rPr lang="en-US" sz="2800" kern="1200" dirty="0">
                  <a:latin typeface="Arial" panose="020B0604020202020204" pitchFamily="34" charset="0"/>
                  <a:cs typeface="Arial" panose="020B0604020202020204" pitchFamily="34" charset="0"/>
                </a:rPr>
                <a:t>Conceptual </a:t>
              </a:r>
            </a:p>
          </p:txBody>
        </p:sp>
        <p:sp>
          <p:nvSpPr>
            <p:cNvPr id="11" name="Freeform: Shape 10">
              <a:extLst>
                <a:ext uri="{FF2B5EF4-FFF2-40B4-BE49-F238E27FC236}">
                  <a16:creationId xmlns:a16="http://schemas.microsoft.com/office/drawing/2014/main" id="{89F5B769-B8C2-4BBE-8D4B-6AAEFA2B8E35}"/>
                </a:ext>
              </a:extLst>
            </p:cNvPr>
            <p:cNvSpPr/>
            <p:nvPr/>
          </p:nvSpPr>
          <p:spPr>
            <a:xfrm>
              <a:off x="4326254" y="2096803"/>
              <a:ext cx="251175" cy="209313"/>
            </a:xfrm>
            <a:custGeom>
              <a:avLst/>
              <a:gdLst>
                <a:gd name="connsiteX0" fmla="*/ 0 w 209313"/>
                <a:gd name="connsiteY0" fmla="*/ 50235 h 251175"/>
                <a:gd name="connsiteX1" fmla="*/ 104657 w 209313"/>
                <a:gd name="connsiteY1" fmla="*/ 50235 h 251175"/>
                <a:gd name="connsiteX2" fmla="*/ 104657 w 209313"/>
                <a:gd name="connsiteY2" fmla="*/ 0 h 251175"/>
                <a:gd name="connsiteX3" fmla="*/ 209313 w 209313"/>
                <a:gd name="connsiteY3" fmla="*/ 125588 h 251175"/>
                <a:gd name="connsiteX4" fmla="*/ 104657 w 209313"/>
                <a:gd name="connsiteY4" fmla="*/ 251175 h 251175"/>
                <a:gd name="connsiteX5" fmla="*/ 104657 w 209313"/>
                <a:gd name="connsiteY5" fmla="*/ 200940 h 251175"/>
                <a:gd name="connsiteX6" fmla="*/ 0 w 209313"/>
                <a:gd name="connsiteY6" fmla="*/ 200940 h 251175"/>
                <a:gd name="connsiteX7" fmla="*/ 0 w 209313"/>
                <a:gd name="connsiteY7" fmla="*/ 50235 h 2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313" h="251175">
                  <a:moveTo>
                    <a:pt x="167450" y="1"/>
                  </a:moveTo>
                  <a:lnTo>
                    <a:pt x="167450" y="125588"/>
                  </a:lnTo>
                  <a:lnTo>
                    <a:pt x="209313" y="125588"/>
                  </a:lnTo>
                  <a:lnTo>
                    <a:pt x="104656" y="251174"/>
                  </a:lnTo>
                  <a:lnTo>
                    <a:pt x="0" y="125588"/>
                  </a:lnTo>
                  <a:lnTo>
                    <a:pt x="41863" y="125588"/>
                  </a:lnTo>
                  <a:lnTo>
                    <a:pt x="41863" y="1"/>
                  </a:lnTo>
                  <a:lnTo>
                    <a:pt x="167450" y="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0235" tIns="0" rIns="50235" bIns="62794"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2" name="Freeform: Shape 11">
              <a:extLst>
                <a:ext uri="{FF2B5EF4-FFF2-40B4-BE49-F238E27FC236}">
                  <a16:creationId xmlns:a16="http://schemas.microsoft.com/office/drawing/2014/main" id="{3FC8AFBD-202A-4DE6-8ACC-241CA5474C3E}"/>
                </a:ext>
              </a:extLst>
            </p:cNvPr>
            <p:cNvSpPr/>
            <p:nvPr/>
          </p:nvSpPr>
          <p:spPr>
            <a:xfrm>
              <a:off x="3335505" y="2341002"/>
              <a:ext cx="2232672" cy="558168"/>
            </a:xfrm>
            <a:custGeom>
              <a:avLst/>
              <a:gdLst>
                <a:gd name="connsiteX0" fmla="*/ 0 w 2232672"/>
                <a:gd name="connsiteY0" fmla="*/ 55817 h 558168"/>
                <a:gd name="connsiteX1" fmla="*/ 55817 w 2232672"/>
                <a:gd name="connsiteY1" fmla="*/ 0 h 558168"/>
                <a:gd name="connsiteX2" fmla="*/ 2176855 w 2232672"/>
                <a:gd name="connsiteY2" fmla="*/ 0 h 558168"/>
                <a:gd name="connsiteX3" fmla="*/ 2232672 w 2232672"/>
                <a:gd name="connsiteY3" fmla="*/ 55817 h 558168"/>
                <a:gd name="connsiteX4" fmla="*/ 2232672 w 2232672"/>
                <a:gd name="connsiteY4" fmla="*/ 502351 h 558168"/>
                <a:gd name="connsiteX5" fmla="*/ 2176855 w 2232672"/>
                <a:gd name="connsiteY5" fmla="*/ 558168 h 558168"/>
                <a:gd name="connsiteX6" fmla="*/ 55817 w 2232672"/>
                <a:gd name="connsiteY6" fmla="*/ 558168 h 558168"/>
                <a:gd name="connsiteX7" fmla="*/ 0 w 2232672"/>
                <a:gd name="connsiteY7" fmla="*/ 502351 h 558168"/>
                <a:gd name="connsiteX8" fmla="*/ 0 w 2232672"/>
                <a:gd name="connsiteY8" fmla="*/ 55817 h 5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672" h="558168">
                  <a:moveTo>
                    <a:pt x="0" y="55817"/>
                  </a:moveTo>
                  <a:cubicBezTo>
                    <a:pt x="0" y="24990"/>
                    <a:pt x="24990" y="0"/>
                    <a:pt x="55817" y="0"/>
                  </a:cubicBezTo>
                  <a:lnTo>
                    <a:pt x="2176855" y="0"/>
                  </a:lnTo>
                  <a:cubicBezTo>
                    <a:pt x="2207682" y="0"/>
                    <a:pt x="2232672" y="24990"/>
                    <a:pt x="2232672" y="55817"/>
                  </a:cubicBezTo>
                  <a:lnTo>
                    <a:pt x="2232672" y="502351"/>
                  </a:lnTo>
                  <a:cubicBezTo>
                    <a:pt x="2232672" y="533178"/>
                    <a:pt x="2207682" y="558168"/>
                    <a:pt x="2176855" y="558168"/>
                  </a:cubicBezTo>
                  <a:lnTo>
                    <a:pt x="55817" y="558168"/>
                  </a:lnTo>
                  <a:cubicBezTo>
                    <a:pt x="24990" y="558168"/>
                    <a:pt x="0" y="533178"/>
                    <a:pt x="0" y="502351"/>
                  </a:cubicBezTo>
                  <a:lnTo>
                    <a:pt x="0" y="5581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3028" tIns="123028" rIns="123028" bIns="123028"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Schematic Design (SD)</a:t>
              </a:r>
            </a:p>
          </p:txBody>
        </p:sp>
        <p:sp>
          <p:nvSpPr>
            <p:cNvPr id="13" name="Freeform: Shape 12">
              <a:extLst>
                <a:ext uri="{FF2B5EF4-FFF2-40B4-BE49-F238E27FC236}">
                  <a16:creationId xmlns:a16="http://schemas.microsoft.com/office/drawing/2014/main" id="{5E025C54-4D54-48CC-819C-4933FC2AD148}"/>
                </a:ext>
              </a:extLst>
            </p:cNvPr>
            <p:cNvSpPr/>
            <p:nvPr/>
          </p:nvSpPr>
          <p:spPr>
            <a:xfrm>
              <a:off x="4326254" y="2934055"/>
              <a:ext cx="251175" cy="209313"/>
            </a:xfrm>
            <a:custGeom>
              <a:avLst/>
              <a:gdLst>
                <a:gd name="connsiteX0" fmla="*/ 0 w 209313"/>
                <a:gd name="connsiteY0" fmla="*/ 50235 h 251175"/>
                <a:gd name="connsiteX1" fmla="*/ 104657 w 209313"/>
                <a:gd name="connsiteY1" fmla="*/ 50235 h 251175"/>
                <a:gd name="connsiteX2" fmla="*/ 104657 w 209313"/>
                <a:gd name="connsiteY2" fmla="*/ 0 h 251175"/>
                <a:gd name="connsiteX3" fmla="*/ 209313 w 209313"/>
                <a:gd name="connsiteY3" fmla="*/ 125588 h 251175"/>
                <a:gd name="connsiteX4" fmla="*/ 104657 w 209313"/>
                <a:gd name="connsiteY4" fmla="*/ 251175 h 251175"/>
                <a:gd name="connsiteX5" fmla="*/ 104657 w 209313"/>
                <a:gd name="connsiteY5" fmla="*/ 200940 h 251175"/>
                <a:gd name="connsiteX6" fmla="*/ 0 w 209313"/>
                <a:gd name="connsiteY6" fmla="*/ 200940 h 251175"/>
                <a:gd name="connsiteX7" fmla="*/ 0 w 209313"/>
                <a:gd name="connsiteY7" fmla="*/ 50235 h 2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313" h="251175">
                  <a:moveTo>
                    <a:pt x="167450" y="1"/>
                  </a:moveTo>
                  <a:lnTo>
                    <a:pt x="167450" y="125588"/>
                  </a:lnTo>
                  <a:lnTo>
                    <a:pt x="209313" y="125588"/>
                  </a:lnTo>
                  <a:lnTo>
                    <a:pt x="104656" y="251174"/>
                  </a:lnTo>
                  <a:lnTo>
                    <a:pt x="0" y="125588"/>
                  </a:lnTo>
                  <a:lnTo>
                    <a:pt x="41863" y="125588"/>
                  </a:lnTo>
                  <a:lnTo>
                    <a:pt x="41863" y="1"/>
                  </a:lnTo>
                  <a:lnTo>
                    <a:pt x="167450" y="1"/>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235" tIns="0" rIns="50235" bIns="62794"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4" name="Freeform: Shape 13">
              <a:extLst>
                <a:ext uri="{FF2B5EF4-FFF2-40B4-BE49-F238E27FC236}">
                  <a16:creationId xmlns:a16="http://schemas.microsoft.com/office/drawing/2014/main" id="{F3A8F77A-403B-40B7-AC16-A8595FA9F726}"/>
                </a:ext>
              </a:extLst>
            </p:cNvPr>
            <p:cNvSpPr/>
            <p:nvPr/>
          </p:nvSpPr>
          <p:spPr>
            <a:xfrm>
              <a:off x="3335505" y="3178254"/>
              <a:ext cx="2232672" cy="558168"/>
            </a:xfrm>
            <a:custGeom>
              <a:avLst/>
              <a:gdLst>
                <a:gd name="connsiteX0" fmla="*/ 0 w 2232672"/>
                <a:gd name="connsiteY0" fmla="*/ 55817 h 558168"/>
                <a:gd name="connsiteX1" fmla="*/ 55817 w 2232672"/>
                <a:gd name="connsiteY1" fmla="*/ 0 h 558168"/>
                <a:gd name="connsiteX2" fmla="*/ 2176855 w 2232672"/>
                <a:gd name="connsiteY2" fmla="*/ 0 h 558168"/>
                <a:gd name="connsiteX3" fmla="*/ 2232672 w 2232672"/>
                <a:gd name="connsiteY3" fmla="*/ 55817 h 558168"/>
                <a:gd name="connsiteX4" fmla="*/ 2232672 w 2232672"/>
                <a:gd name="connsiteY4" fmla="*/ 502351 h 558168"/>
                <a:gd name="connsiteX5" fmla="*/ 2176855 w 2232672"/>
                <a:gd name="connsiteY5" fmla="*/ 558168 h 558168"/>
                <a:gd name="connsiteX6" fmla="*/ 55817 w 2232672"/>
                <a:gd name="connsiteY6" fmla="*/ 558168 h 558168"/>
                <a:gd name="connsiteX7" fmla="*/ 0 w 2232672"/>
                <a:gd name="connsiteY7" fmla="*/ 502351 h 558168"/>
                <a:gd name="connsiteX8" fmla="*/ 0 w 2232672"/>
                <a:gd name="connsiteY8" fmla="*/ 55817 h 5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672" h="558168">
                  <a:moveTo>
                    <a:pt x="0" y="55817"/>
                  </a:moveTo>
                  <a:cubicBezTo>
                    <a:pt x="0" y="24990"/>
                    <a:pt x="24990" y="0"/>
                    <a:pt x="55817" y="0"/>
                  </a:cubicBezTo>
                  <a:lnTo>
                    <a:pt x="2176855" y="0"/>
                  </a:lnTo>
                  <a:cubicBezTo>
                    <a:pt x="2207682" y="0"/>
                    <a:pt x="2232672" y="24990"/>
                    <a:pt x="2232672" y="55817"/>
                  </a:cubicBezTo>
                  <a:lnTo>
                    <a:pt x="2232672" y="502351"/>
                  </a:lnTo>
                  <a:cubicBezTo>
                    <a:pt x="2232672" y="533178"/>
                    <a:pt x="2207682" y="558168"/>
                    <a:pt x="2176855" y="558168"/>
                  </a:cubicBezTo>
                  <a:lnTo>
                    <a:pt x="55817" y="558168"/>
                  </a:lnTo>
                  <a:cubicBezTo>
                    <a:pt x="24990" y="558168"/>
                    <a:pt x="0" y="533178"/>
                    <a:pt x="0" y="502351"/>
                  </a:cubicBezTo>
                  <a:lnTo>
                    <a:pt x="0" y="5581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3028" tIns="123028" rIns="123028" bIns="123028"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Design Development (DD)</a:t>
              </a:r>
            </a:p>
          </p:txBody>
        </p:sp>
        <p:sp>
          <p:nvSpPr>
            <p:cNvPr id="17" name="Freeform: Shape 16">
              <a:extLst>
                <a:ext uri="{FF2B5EF4-FFF2-40B4-BE49-F238E27FC236}">
                  <a16:creationId xmlns:a16="http://schemas.microsoft.com/office/drawing/2014/main" id="{C9C2CAE2-EA52-43E8-A0AF-DA6C1E0053CF}"/>
                </a:ext>
              </a:extLst>
            </p:cNvPr>
            <p:cNvSpPr/>
            <p:nvPr/>
          </p:nvSpPr>
          <p:spPr>
            <a:xfrm>
              <a:off x="4326254" y="3771307"/>
              <a:ext cx="251175" cy="209313"/>
            </a:xfrm>
            <a:custGeom>
              <a:avLst/>
              <a:gdLst>
                <a:gd name="connsiteX0" fmla="*/ 0 w 209313"/>
                <a:gd name="connsiteY0" fmla="*/ 50235 h 251175"/>
                <a:gd name="connsiteX1" fmla="*/ 104657 w 209313"/>
                <a:gd name="connsiteY1" fmla="*/ 50235 h 251175"/>
                <a:gd name="connsiteX2" fmla="*/ 104657 w 209313"/>
                <a:gd name="connsiteY2" fmla="*/ 0 h 251175"/>
                <a:gd name="connsiteX3" fmla="*/ 209313 w 209313"/>
                <a:gd name="connsiteY3" fmla="*/ 125588 h 251175"/>
                <a:gd name="connsiteX4" fmla="*/ 104657 w 209313"/>
                <a:gd name="connsiteY4" fmla="*/ 251175 h 251175"/>
                <a:gd name="connsiteX5" fmla="*/ 104657 w 209313"/>
                <a:gd name="connsiteY5" fmla="*/ 200940 h 251175"/>
                <a:gd name="connsiteX6" fmla="*/ 0 w 209313"/>
                <a:gd name="connsiteY6" fmla="*/ 200940 h 251175"/>
                <a:gd name="connsiteX7" fmla="*/ 0 w 209313"/>
                <a:gd name="connsiteY7" fmla="*/ 50235 h 2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313" h="251175">
                  <a:moveTo>
                    <a:pt x="167450" y="1"/>
                  </a:moveTo>
                  <a:lnTo>
                    <a:pt x="167450" y="125588"/>
                  </a:lnTo>
                  <a:lnTo>
                    <a:pt x="209313" y="125588"/>
                  </a:lnTo>
                  <a:lnTo>
                    <a:pt x="104656" y="251174"/>
                  </a:lnTo>
                  <a:lnTo>
                    <a:pt x="0" y="125588"/>
                  </a:lnTo>
                  <a:lnTo>
                    <a:pt x="41863" y="125588"/>
                  </a:lnTo>
                  <a:lnTo>
                    <a:pt x="41863" y="1"/>
                  </a:lnTo>
                  <a:lnTo>
                    <a:pt x="167450" y="1"/>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0235" tIns="0" rIns="50235" bIns="62794"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8" name="Freeform: Shape 17">
              <a:extLst>
                <a:ext uri="{FF2B5EF4-FFF2-40B4-BE49-F238E27FC236}">
                  <a16:creationId xmlns:a16="http://schemas.microsoft.com/office/drawing/2014/main" id="{42CE6F94-31CB-4A18-9A45-6F54CF71D12F}"/>
                </a:ext>
              </a:extLst>
            </p:cNvPr>
            <p:cNvSpPr/>
            <p:nvPr/>
          </p:nvSpPr>
          <p:spPr>
            <a:xfrm>
              <a:off x="3335505" y="4015506"/>
              <a:ext cx="2232672" cy="558168"/>
            </a:xfrm>
            <a:custGeom>
              <a:avLst/>
              <a:gdLst>
                <a:gd name="connsiteX0" fmla="*/ 0 w 2232672"/>
                <a:gd name="connsiteY0" fmla="*/ 55817 h 558168"/>
                <a:gd name="connsiteX1" fmla="*/ 55817 w 2232672"/>
                <a:gd name="connsiteY1" fmla="*/ 0 h 558168"/>
                <a:gd name="connsiteX2" fmla="*/ 2176855 w 2232672"/>
                <a:gd name="connsiteY2" fmla="*/ 0 h 558168"/>
                <a:gd name="connsiteX3" fmla="*/ 2232672 w 2232672"/>
                <a:gd name="connsiteY3" fmla="*/ 55817 h 558168"/>
                <a:gd name="connsiteX4" fmla="*/ 2232672 w 2232672"/>
                <a:gd name="connsiteY4" fmla="*/ 502351 h 558168"/>
                <a:gd name="connsiteX5" fmla="*/ 2176855 w 2232672"/>
                <a:gd name="connsiteY5" fmla="*/ 558168 h 558168"/>
                <a:gd name="connsiteX6" fmla="*/ 55817 w 2232672"/>
                <a:gd name="connsiteY6" fmla="*/ 558168 h 558168"/>
                <a:gd name="connsiteX7" fmla="*/ 0 w 2232672"/>
                <a:gd name="connsiteY7" fmla="*/ 502351 h 558168"/>
                <a:gd name="connsiteX8" fmla="*/ 0 w 2232672"/>
                <a:gd name="connsiteY8" fmla="*/ 55817 h 5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672" h="558168">
                  <a:moveTo>
                    <a:pt x="0" y="55817"/>
                  </a:moveTo>
                  <a:cubicBezTo>
                    <a:pt x="0" y="24990"/>
                    <a:pt x="24990" y="0"/>
                    <a:pt x="55817" y="0"/>
                  </a:cubicBezTo>
                  <a:lnTo>
                    <a:pt x="2176855" y="0"/>
                  </a:lnTo>
                  <a:cubicBezTo>
                    <a:pt x="2207682" y="0"/>
                    <a:pt x="2232672" y="24990"/>
                    <a:pt x="2232672" y="55817"/>
                  </a:cubicBezTo>
                  <a:lnTo>
                    <a:pt x="2232672" y="502351"/>
                  </a:lnTo>
                  <a:cubicBezTo>
                    <a:pt x="2232672" y="533178"/>
                    <a:pt x="2207682" y="558168"/>
                    <a:pt x="2176855" y="558168"/>
                  </a:cubicBezTo>
                  <a:lnTo>
                    <a:pt x="55817" y="558168"/>
                  </a:lnTo>
                  <a:cubicBezTo>
                    <a:pt x="24990" y="558168"/>
                    <a:pt x="0" y="533178"/>
                    <a:pt x="0" y="502351"/>
                  </a:cubicBezTo>
                  <a:lnTo>
                    <a:pt x="0" y="55817"/>
                  </a:lnTo>
                  <a:close/>
                </a:path>
              </a:pathLst>
            </a:custGeom>
            <a:solidFill>
              <a:schemeClr val="accent3">
                <a:lumMod val="5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3028" tIns="123028" rIns="123028" bIns="123028"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Construction Document (CD)</a:t>
              </a:r>
            </a:p>
          </p:txBody>
        </p:sp>
        <p:sp>
          <p:nvSpPr>
            <p:cNvPr id="19" name="Freeform: Shape 18">
              <a:extLst>
                <a:ext uri="{FF2B5EF4-FFF2-40B4-BE49-F238E27FC236}">
                  <a16:creationId xmlns:a16="http://schemas.microsoft.com/office/drawing/2014/main" id="{46A5F38F-1BFD-4FD0-94EF-02F1339EA812}"/>
                </a:ext>
              </a:extLst>
            </p:cNvPr>
            <p:cNvSpPr/>
            <p:nvPr/>
          </p:nvSpPr>
          <p:spPr>
            <a:xfrm>
              <a:off x="4326254" y="4608559"/>
              <a:ext cx="251175" cy="209313"/>
            </a:xfrm>
            <a:custGeom>
              <a:avLst/>
              <a:gdLst>
                <a:gd name="connsiteX0" fmla="*/ 0 w 209313"/>
                <a:gd name="connsiteY0" fmla="*/ 50235 h 251175"/>
                <a:gd name="connsiteX1" fmla="*/ 104657 w 209313"/>
                <a:gd name="connsiteY1" fmla="*/ 50235 h 251175"/>
                <a:gd name="connsiteX2" fmla="*/ 104657 w 209313"/>
                <a:gd name="connsiteY2" fmla="*/ 0 h 251175"/>
                <a:gd name="connsiteX3" fmla="*/ 209313 w 209313"/>
                <a:gd name="connsiteY3" fmla="*/ 125588 h 251175"/>
                <a:gd name="connsiteX4" fmla="*/ 104657 w 209313"/>
                <a:gd name="connsiteY4" fmla="*/ 251175 h 251175"/>
                <a:gd name="connsiteX5" fmla="*/ 104657 w 209313"/>
                <a:gd name="connsiteY5" fmla="*/ 200940 h 251175"/>
                <a:gd name="connsiteX6" fmla="*/ 0 w 209313"/>
                <a:gd name="connsiteY6" fmla="*/ 200940 h 251175"/>
                <a:gd name="connsiteX7" fmla="*/ 0 w 209313"/>
                <a:gd name="connsiteY7" fmla="*/ 50235 h 2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313" h="251175">
                  <a:moveTo>
                    <a:pt x="167450" y="1"/>
                  </a:moveTo>
                  <a:lnTo>
                    <a:pt x="167450" y="125588"/>
                  </a:lnTo>
                  <a:lnTo>
                    <a:pt x="209313" y="125588"/>
                  </a:lnTo>
                  <a:lnTo>
                    <a:pt x="104656" y="251174"/>
                  </a:lnTo>
                  <a:lnTo>
                    <a:pt x="0" y="125588"/>
                  </a:lnTo>
                  <a:lnTo>
                    <a:pt x="41863" y="125588"/>
                  </a:lnTo>
                  <a:lnTo>
                    <a:pt x="41863" y="1"/>
                  </a:lnTo>
                  <a:lnTo>
                    <a:pt x="167450" y="1"/>
                  </a:lnTo>
                  <a:close/>
                </a:path>
              </a:pathLst>
            </a:custGeom>
            <a:solidFill>
              <a:schemeClr val="accent3">
                <a:lumMod val="50000"/>
              </a:schemeClr>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235" tIns="0" rIns="50235" bIns="62794"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20" name="Freeform: Shape 19">
              <a:extLst>
                <a:ext uri="{FF2B5EF4-FFF2-40B4-BE49-F238E27FC236}">
                  <a16:creationId xmlns:a16="http://schemas.microsoft.com/office/drawing/2014/main" id="{EE8E5F54-98DE-4AD9-B173-48E16522A40A}"/>
                </a:ext>
              </a:extLst>
            </p:cNvPr>
            <p:cNvSpPr/>
            <p:nvPr/>
          </p:nvSpPr>
          <p:spPr>
            <a:xfrm>
              <a:off x="3335505" y="4852758"/>
              <a:ext cx="2232672" cy="558168"/>
            </a:xfrm>
            <a:custGeom>
              <a:avLst/>
              <a:gdLst>
                <a:gd name="connsiteX0" fmla="*/ 0 w 2232672"/>
                <a:gd name="connsiteY0" fmla="*/ 55817 h 558168"/>
                <a:gd name="connsiteX1" fmla="*/ 55817 w 2232672"/>
                <a:gd name="connsiteY1" fmla="*/ 0 h 558168"/>
                <a:gd name="connsiteX2" fmla="*/ 2176855 w 2232672"/>
                <a:gd name="connsiteY2" fmla="*/ 0 h 558168"/>
                <a:gd name="connsiteX3" fmla="*/ 2232672 w 2232672"/>
                <a:gd name="connsiteY3" fmla="*/ 55817 h 558168"/>
                <a:gd name="connsiteX4" fmla="*/ 2232672 w 2232672"/>
                <a:gd name="connsiteY4" fmla="*/ 502351 h 558168"/>
                <a:gd name="connsiteX5" fmla="*/ 2176855 w 2232672"/>
                <a:gd name="connsiteY5" fmla="*/ 558168 h 558168"/>
                <a:gd name="connsiteX6" fmla="*/ 55817 w 2232672"/>
                <a:gd name="connsiteY6" fmla="*/ 558168 h 558168"/>
                <a:gd name="connsiteX7" fmla="*/ 0 w 2232672"/>
                <a:gd name="connsiteY7" fmla="*/ 502351 h 558168"/>
                <a:gd name="connsiteX8" fmla="*/ 0 w 2232672"/>
                <a:gd name="connsiteY8" fmla="*/ 55817 h 5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672" h="558168">
                  <a:moveTo>
                    <a:pt x="0" y="55817"/>
                  </a:moveTo>
                  <a:cubicBezTo>
                    <a:pt x="0" y="24990"/>
                    <a:pt x="24990" y="0"/>
                    <a:pt x="55817" y="0"/>
                  </a:cubicBezTo>
                  <a:lnTo>
                    <a:pt x="2176855" y="0"/>
                  </a:lnTo>
                  <a:cubicBezTo>
                    <a:pt x="2207682" y="0"/>
                    <a:pt x="2232672" y="24990"/>
                    <a:pt x="2232672" y="55817"/>
                  </a:cubicBezTo>
                  <a:lnTo>
                    <a:pt x="2232672" y="502351"/>
                  </a:lnTo>
                  <a:cubicBezTo>
                    <a:pt x="2232672" y="533178"/>
                    <a:pt x="2207682" y="558168"/>
                    <a:pt x="2176855" y="558168"/>
                  </a:cubicBezTo>
                  <a:lnTo>
                    <a:pt x="55817" y="558168"/>
                  </a:lnTo>
                  <a:cubicBezTo>
                    <a:pt x="24990" y="558168"/>
                    <a:pt x="0" y="533178"/>
                    <a:pt x="0" y="502351"/>
                  </a:cubicBezTo>
                  <a:lnTo>
                    <a:pt x="0" y="55817"/>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3028" tIns="123028" rIns="123028" bIns="123028"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Construction Bid</a:t>
              </a:r>
            </a:p>
          </p:txBody>
        </p:sp>
        <p:sp>
          <p:nvSpPr>
            <p:cNvPr id="21" name="Freeform: Shape 20">
              <a:extLst>
                <a:ext uri="{FF2B5EF4-FFF2-40B4-BE49-F238E27FC236}">
                  <a16:creationId xmlns:a16="http://schemas.microsoft.com/office/drawing/2014/main" id="{564EDA9B-6F8E-4976-B618-8C5E72968D60}"/>
                </a:ext>
              </a:extLst>
            </p:cNvPr>
            <p:cNvSpPr/>
            <p:nvPr/>
          </p:nvSpPr>
          <p:spPr>
            <a:xfrm>
              <a:off x="4326254" y="5445811"/>
              <a:ext cx="251175" cy="209313"/>
            </a:xfrm>
            <a:custGeom>
              <a:avLst/>
              <a:gdLst>
                <a:gd name="connsiteX0" fmla="*/ 0 w 209313"/>
                <a:gd name="connsiteY0" fmla="*/ 50235 h 251175"/>
                <a:gd name="connsiteX1" fmla="*/ 104657 w 209313"/>
                <a:gd name="connsiteY1" fmla="*/ 50235 h 251175"/>
                <a:gd name="connsiteX2" fmla="*/ 104657 w 209313"/>
                <a:gd name="connsiteY2" fmla="*/ 0 h 251175"/>
                <a:gd name="connsiteX3" fmla="*/ 209313 w 209313"/>
                <a:gd name="connsiteY3" fmla="*/ 125588 h 251175"/>
                <a:gd name="connsiteX4" fmla="*/ 104657 w 209313"/>
                <a:gd name="connsiteY4" fmla="*/ 251175 h 251175"/>
                <a:gd name="connsiteX5" fmla="*/ 104657 w 209313"/>
                <a:gd name="connsiteY5" fmla="*/ 200940 h 251175"/>
                <a:gd name="connsiteX6" fmla="*/ 0 w 209313"/>
                <a:gd name="connsiteY6" fmla="*/ 200940 h 251175"/>
                <a:gd name="connsiteX7" fmla="*/ 0 w 209313"/>
                <a:gd name="connsiteY7" fmla="*/ 50235 h 2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313" h="251175">
                  <a:moveTo>
                    <a:pt x="167450" y="1"/>
                  </a:moveTo>
                  <a:lnTo>
                    <a:pt x="167450" y="125588"/>
                  </a:lnTo>
                  <a:lnTo>
                    <a:pt x="209313" y="125588"/>
                  </a:lnTo>
                  <a:lnTo>
                    <a:pt x="104656" y="251174"/>
                  </a:lnTo>
                  <a:lnTo>
                    <a:pt x="0" y="125588"/>
                  </a:lnTo>
                  <a:lnTo>
                    <a:pt x="41863" y="125588"/>
                  </a:lnTo>
                  <a:lnTo>
                    <a:pt x="41863" y="1"/>
                  </a:lnTo>
                  <a:lnTo>
                    <a:pt x="167450" y="1"/>
                  </a:lnTo>
                  <a:close/>
                </a:path>
              </a:pathLst>
            </a:cu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0235" tIns="0" rIns="50235" bIns="62794"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22" name="Freeform: Shape 21">
              <a:extLst>
                <a:ext uri="{FF2B5EF4-FFF2-40B4-BE49-F238E27FC236}">
                  <a16:creationId xmlns:a16="http://schemas.microsoft.com/office/drawing/2014/main" id="{15286FE3-2EB4-47B0-9D84-7CCF2DC9636C}"/>
                </a:ext>
              </a:extLst>
            </p:cNvPr>
            <p:cNvSpPr/>
            <p:nvPr/>
          </p:nvSpPr>
          <p:spPr>
            <a:xfrm>
              <a:off x="3335505" y="5690010"/>
              <a:ext cx="2232672" cy="558168"/>
            </a:xfrm>
            <a:custGeom>
              <a:avLst/>
              <a:gdLst>
                <a:gd name="connsiteX0" fmla="*/ 0 w 2232672"/>
                <a:gd name="connsiteY0" fmla="*/ 55817 h 558168"/>
                <a:gd name="connsiteX1" fmla="*/ 55817 w 2232672"/>
                <a:gd name="connsiteY1" fmla="*/ 0 h 558168"/>
                <a:gd name="connsiteX2" fmla="*/ 2176855 w 2232672"/>
                <a:gd name="connsiteY2" fmla="*/ 0 h 558168"/>
                <a:gd name="connsiteX3" fmla="*/ 2232672 w 2232672"/>
                <a:gd name="connsiteY3" fmla="*/ 55817 h 558168"/>
                <a:gd name="connsiteX4" fmla="*/ 2232672 w 2232672"/>
                <a:gd name="connsiteY4" fmla="*/ 502351 h 558168"/>
                <a:gd name="connsiteX5" fmla="*/ 2176855 w 2232672"/>
                <a:gd name="connsiteY5" fmla="*/ 558168 h 558168"/>
                <a:gd name="connsiteX6" fmla="*/ 55817 w 2232672"/>
                <a:gd name="connsiteY6" fmla="*/ 558168 h 558168"/>
                <a:gd name="connsiteX7" fmla="*/ 0 w 2232672"/>
                <a:gd name="connsiteY7" fmla="*/ 502351 h 558168"/>
                <a:gd name="connsiteX8" fmla="*/ 0 w 2232672"/>
                <a:gd name="connsiteY8" fmla="*/ 55817 h 5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672" h="558168">
                  <a:moveTo>
                    <a:pt x="0" y="55817"/>
                  </a:moveTo>
                  <a:cubicBezTo>
                    <a:pt x="0" y="24990"/>
                    <a:pt x="24990" y="0"/>
                    <a:pt x="55817" y="0"/>
                  </a:cubicBezTo>
                  <a:lnTo>
                    <a:pt x="2176855" y="0"/>
                  </a:lnTo>
                  <a:cubicBezTo>
                    <a:pt x="2207682" y="0"/>
                    <a:pt x="2232672" y="24990"/>
                    <a:pt x="2232672" y="55817"/>
                  </a:cubicBezTo>
                  <a:lnTo>
                    <a:pt x="2232672" y="502351"/>
                  </a:lnTo>
                  <a:cubicBezTo>
                    <a:pt x="2232672" y="533178"/>
                    <a:pt x="2207682" y="558168"/>
                    <a:pt x="2176855" y="558168"/>
                  </a:cubicBezTo>
                  <a:lnTo>
                    <a:pt x="55817" y="558168"/>
                  </a:lnTo>
                  <a:cubicBezTo>
                    <a:pt x="24990" y="558168"/>
                    <a:pt x="0" y="533178"/>
                    <a:pt x="0" y="502351"/>
                  </a:cubicBezTo>
                  <a:lnTo>
                    <a:pt x="0" y="5581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028" tIns="123028" rIns="123028" bIns="123028"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Construction</a:t>
              </a:r>
            </a:p>
          </p:txBody>
        </p:sp>
      </p:grpSp>
      <p:sp>
        <p:nvSpPr>
          <p:cNvPr id="23" name="Left Brace 22">
            <a:extLst>
              <a:ext uri="{FF2B5EF4-FFF2-40B4-BE49-F238E27FC236}">
                <a16:creationId xmlns:a16="http://schemas.microsoft.com/office/drawing/2014/main" id="{7547AFF6-2090-4A0B-A78F-9450AAB6927B}"/>
              </a:ext>
            </a:extLst>
          </p:cNvPr>
          <p:cNvSpPr/>
          <p:nvPr/>
        </p:nvSpPr>
        <p:spPr>
          <a:xfrm>
            <a:off x="9087279" y="1845574"/>
            <a:ext cx="360421" cy="1385348"/>
          </a:xfrm>
          <a:prstGeom prst="leftBrace">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C11CCA9F-8033-4546-BF4F-21CE6305219B}"/>
              </a:ext>
            </a:extLst>
          </p:cNvPr>
          <p:cNvSpPr/>
          <p:nvPr/>
        </p:nvSpPr>
        <p:spPr>
          <a:xfrm>
            <a:off x="9397823" y="1938083"/>
            <a:ext cx="1822536" cy="1200329"/>
          </a:xfrm>
          <a:prstGeom prst="rect">
            <a:avLst/>
          </a:prstGeom>
        </p:spPr>
        <p:txBody>
          <a:bodyPr wrap="square">
            <a:spAutoFit/>
          </a:bodyPr>
          <a:lstStyle/>
          <a:p>
            <a:r>
              <a:rPr lang="en-US" sz="2400" dirty="0">
                <a:latin typeface="Arial"/>
                <a:cs typeface="Arial"/>
              </a:rPr>
              <a:t>Early in Design Process </a:t>
            </a:r>
            <a:endParaRPr lang="en-US" sz="2400" dirty="0"/>
          </a:p>
        </p:txBody>
      </p:sp>
    </p:spTree>
    <p:extLst>
      <p:ext uri="{BB962C8B-B14F-4D97-AF65-F5344CB8AC3E}">
        <p14:creationId xmlns:p14="http://schemas.microsoft.com/office/powerpoint/2010/main" val="2773803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8F0BE6-69C0-49AB-9A9E-9AF006D60C74}"/>
              </a:ext>
            </a:extLst>
          </p:cNvPr>
          <p:cNvSpPr>
            <a:spLocks noGrp="1"/>
          </p:cNvSpPr>
          <p:nvPr>
            <p:ph type="body" sz="quarter" idx="10"/>
          </p:nvPr>
        </p:nvSpPr>
        <p:spPr>
          <a:xfrm>
            <a:off x="744220" y="479011"/>
            <a:ext cx="10908453" cy="636559"/>
          </a:xfrm>
        </p:spPr>
        <p:txBody>
          <a:bodyPr>
            <a:normAutofit lnSpcReduction="10000"/>
          </a:bodyPr>
          <a:lstStyle/>
          <a:p>
            <a:r>
              <a:rPr lang="en-US" sz="4000" dirty="0"/>
              <a:t>Path1: Zero Net Energy &amp; Low EUI Buildings</a:t>
            </a:r>
          </a:p>
        </p:txBody>
      </p:sp>
      <p:graphicFrame>
        <p:nvGraphicFramePr>
          <p:cNvPr id="2" name="Diagram 1">
            <a:extLst>
              <a:ext uri="{FF2B5EF4-FFF2-40B4-BE49-F238E27FC236}">
                <a16:creationId xmlns:a16="http://schemas.microsoft.com/office/drawing/2014/main" id="{FFD4C744-6BAB-1094-0EE2-CB61AE1E44D2}"/>
              </a:ext>
            </a:extLst>
          </p:cNvPr>
          <p:cNvGraphicFramePr/>
          <p:nvPr>
            <p:extLst/>
          </p:nvPr>
        </p:nvGraphicFramePr>
        <p:xfrm>
          <a:off x="736963" y="1228540"/>
          <a:ext cx="6994796" cy="5536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Placeholder 12">
            <a:extLst>
              <a:ext uri="{FF2B5EF4-FFF2-40B4-BE49-F238E27FC236}">
                <a16:creationId xmlns:a16="http://schemas.microsoft.com/office/drawing/2014/main" id="{5726A94A-F444-4457-B9AC-98A64244F129}"/>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l="5556" r="5556"/>
          <a:stretch>
            <a:fillRect/>
          </a:stretch>
        </p:blipFill>
        <p:spPr>
          <a:xfrm>
            <a:off x="7872360" y="1790700"/>
            <a:ext cx="4140201" cy="3276600"/>
          </a:xfrm>
        </p:spPr>
      </p:pic>
    </p:spTree>
    <p:extLst>
      <p:ext uri="{BB962C8B-B14F-4D97-AF65-F5344CB8AC3E}">
        <p14:creationId xmlns:p14="http://schemas.microsoft.com/office/powerpoint/2010/main" val="370075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FE572D0-A94D-62C4-89FC-9FCA41913CF8}"/>
              </a:ext>
            </a:extLst>
          </p:cNvPr>
          <p:cNvGraphicFramePr/>
          <p:nvPr>
            <p:extLst/>
          </p:nvPr>
        </p:nvGraphicFramePr>
        <p:xfrm>
          <a:off x="539327" y="1410540"/>
          <a:ext cx="6994796" cy="5358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Placeholder 12">
            <a:extLst>
              <a:ext uri="{FF2B5EF4-FFF2-40B4-BE49-F238E27FC236}">
                <a16:creationId xmlns:a16="http://schemas.microsoft.com/office/drawing/2014/main" id="{124ADD3F-1CA2-F0E6-E758-37EE98263FD2}"/>
              </a:ext>
            </a:extLst>
          </p:cNvPr>
          <p:cNvPicPr>
            <a:picLocks noChangeAspect="1"/>
          </p:cNvPicPr>
          <p:nvPr/>
        </p:nvPicPr>
        <p:blipFill>
          <a:blip r:embed="rId8" cstate="print">
            <a:extLst>
              <a:ext uri="{28A0092B-C50C-407E-A947-70E740481C1C}">
                <a14:useLocalDpi xmlns:a14="http://schemas.microsoft.com/office/drawing/2010/main" val="0"/>
              </a:ext>
            </a:extLst>
          </a:blip>
          <a:srcRect l="5556" r="5556"/>
          <a:stretch>
            <a:fillRect/>
          </a:stretch>
        </p:blipFill>
        <p:spPr>
          <a:xfrm>
            <a:off x="7803533" y="1676400"/>
            <a:ext cx="4140201" cy="3276600"/>
          </a:xfrm>
          <a:prstGeom prst="rect">
            <a:avLst/>
          </a:prstGeom>
        </p:spPr>
      </p:pic>
      <p:sp>
        <p:nvSpPr>
          <p:cNvPr id="14" name="Text Placeholder 3">
            <a:extLst>
              <a:ext uri="{FF2B5EF4-FFF2-40B4-BE49-F238E27FC236}">
                <a16:creationId xmlns:a16="http://schemas.microsoft.com/office/drawing/2014/main" id="{2049EDAF-83FC-15CD-D9D9-BB77DC6B3F35}"/>
              </a:ext>
            </a:extLst>
          </p:cNvPr>
          <p:cNvSpPr>
            <a:spLocks noGrp="1"/>
          </p:cNvSpPr>
          <p:nvPr>
            <p:ph type="body" sz="quarter" idx="10"/>
          </p:nvPr>
        </p:nvSpPr>
        <p:spPr>
          <a:xfrm>
            <a:off x="744220" y="479011"/>
            <a:ext cx="10908453" cy="636559"/>
          </a:xfrm>
        </p:spPr>
        <p:txBody>
          <a:bodyPr>
            <a:normAutofit lnSpcReduction="10000"/>
          </a:bodyPr>
          <a:lstStyle/>
          <a:p>
            <a:r>
              <a:rPr lang="en-US" sz="4000" dirty="0"/>
              <a:t>Zero Net Energy &amp; Low EUI Buildings</a:t>
            </a:r>
          </a:p>
        </p:txBody>
      </p:sp>
    </p:spTree>
    <p:extLst>
      <p:ext uri="{BB962C8B-B14F-4D97-AF65-F5344CB8AC3E}">
        <p14:creationId xmlns:p14="http://schemas.microsoft.com/office/powerpoint/2010/main" val="116633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6FE341-448D-420F-96DD-165D812EE4D1}"/>
              </a:ext>
            </a:extLst>
          </p:cNvPr>
          <p:cNvSpPr>
            <a:spLocks noGrp="1"/>
          </p:cNvSpPr>
          <p:nvPr>
            <p:ph type="body" sz="quarter" idx="10"/>
          </p:nvPr>
        </p:nvSpPr>
        <p:spPr>
          <a:xfrm>
            <a:off x="481782" y="479008"/>
            <a:ext cx="11239472" cy="587792"/>
          </a:xfrm>
        </p:spPr>
        <p:txBody>
          <a:bodyPr>
            <a:normAutofit lnSpcReduction="10000"/>
          </a:bodyPr>
          <a:lstStyle/>
          <a:p>
            <a:pPr algn="ctr"/>
            <a:r>
              <a:rPr lang="en-US" sz="4000" dirty="0"/>
              <a:t>Zero Net Energy &amp; Low EUI Buildings</a:t>
            </a:r>
          </a:p>
        </p:txBody>
      </p:sp>
      <p:graphicFrame>
        <p:nvGraphicFramePr>
          <p:cNvPr id="3" name="Table 5">
            <a:extLst>
              <a:ext uri="{FF2B5EF4-FFF2-40B4-BE49-F238E27FC236}">
                <a16:creationId xmlns:a16="http://schemas.microsoft.com/office/drawing/2014/main" id="{7D66A763-13FA-4B6D-BDE8-0B66C8B8BF00}"/>
              </a:ext>
            </a:extLst>
          </p:cNvPr>
          <p:cNvGraphicFramePr>
            <a:graphicFrameLocks noGrp="1"/>
          </p:cNvGraphicFramePr>
          <p:nvPr>
            <p:extLst/>
          </p:nvPr>
        </p:nvGraphicFramePr>
        <p:xfrm>
          <a:off x="1879600" y="1495168"/>
          <a:ext cx="8128000" cy="3981400"/>
        </p:xfrm>
        <a:graphic>
          <a:graphicData uri="http://schemas.openxmlformats.org/drawingml/2006/table">
            <a:tbl>
              <a:tblPr firstRow="1" bandRow="1">
                <a:tableStyleId>{85BE263C-DBD7-4A20-BB59-AAB30ACAA65A}</a:tableStyleId>
              </a:tblPr>
              <a:tblGrid>
                <a:gridCol w="4064000">
                  <a:extLst>
                    <a:ext uri="{9D8B030D-6E8A-4147-A177-3AD203B41FA5}">
                      <a16:colId xmlns:a16="http://schemas.microsoft.com/office/drawing/2014/main" val="3011594313"/>
                    </a:ext>
                  </a:extLst>
                </a:gridCol>
                <a:gridCol w="4064000">
                  <a:extLst>
                    <a:ext uri="{9D8B030D-6E8A-4147-A177-3AD203B41FA5}">
                      <a16:colId xmlns:a16="http://schemas.microsoft.com/office/drawing/2014/main" val="3825410152"/>
                    </a:ext>
                  </a:extLst>
                </a:gridCol>
              </a:tblGrid>
              <a:tr h="497675">
                <a:tc gridSpan="2">
                  <a:txBody>
                    <a:bodyPr/>
                    <a:lstStyle/>
                    <a:p>
                      <a:pPr algn="ctr"/>
                      <a:r>
                        <a:rPr lang="en-US" dirty="0">
                          <a:latin typeface="Arial" panose="020B0604020202020204" pitchFamily="34" charset="0"/>
                          <a:cs typeface="Arial" panose="020B0604020202020204" pitchFamily="34" charset="0"/>
                        </a:rPr>
                        <a:t>EUI by Building Type </a:t>
                      </a:r>
                    </a:p>
                  </a:txBody>
                  <a:tcPr anchor="ctr">
                    <a:solidFill>
                      <a:srgbClr val="01739F"/>
                    </a:solidFill>
                  </a:tcPr>
                </a:tc>
                <a:tc hMerge="1">
                  <a:txBody>
                    <a:bodyPr/>
                    <a:lstStyle/>
                    <a:p>
                      <a:endParaRPr lang="en-US" dirty="0"/>
                    </a:p>
                  </a:txBody>
                  <a:tcPr/>
                </a:tc>
                <a:extLst>
                  <a:ext uri="{0D108BD9-81ED-4DB2-BD59-A6C34878D82A}">
                    <a16:rowId xmlns:a16="http://schemas.microsoft.com/office/drawing/2014/main" val="2351978956"/>
                  </a:ext>
                </a:extLst>
              </a:tr>
              <a:tr h="497675">
                <a:tc>
                  <a:txBody>
                    <a:bodyPr/>
                    <a:lstStyle/>
                    <a:p>
                      <a:pPr algn="ctr"/>
                      <a:r>
                        <a:rPr lang="en-US" dirty="0">
                          <a:latin typeface="Arial" panose="020B0604020202020204" pitchFamily="34" charset="0"/>
                          <a:cs typeface="Arial" panose="020B0604020202020204" pitchFamily="34" charset="0"/>
                        </a:rPr>
                        <a:t>Building Type </a:t>
                      </a:r>
                    </a:p>
                  </a:txBody>
                  <a:tcPr anchor="ctr"/>
                </a:tc>
                <a:tc>
                  <a:txBody>
                    <a:bodyPr/>
                    <a:lstStyle/>
                    <a:p>
                      <a:pPr algn="ctr"/>
                      <a:r>
                        <a:rPr lang="en-US" dirty="0">
                          <a:latin typeface="Arial" panose="020B0604020202020204" pitchFamily="34" charset="0"/>
                          <a:cs typeface="Arial" panose="020B0604020202020204" pitchFamily="34" charset="0"/>
                        </a:rPr>
                        <a:t>Net Zero Site EUI Target </a:t>
                      </a:r>
                    </a:p>
                  </a:txBody>
                  <a:tcPr anchor="ctr"/>
                </a:tc>
                <a:extLst>
                  <a:ext uri="{0D108BD9-81ED-4DB2-BD59-A6C34878D82A}">
                    <a16:rowId xmlns:a16="http://schemas.microsoft.com/office/drawing/2014/main" val="72271271"/>
                  </a:ext>
                </a:extLst>
              </a:tr>
              <a:tr h="497675">
                <a:tc>
                  <a:txBody>
                    <a:bodyPr/>
                    <a:lstStyle/>
                    <a:p>
                      <a:pPr algn="ctr"/>
                      <a:r>
                        <a:rPr lang="en-US" dirty="0">
                          <a:latin typeface="Arial" panose="020B0604020202020204" pitchFamily="34" charset="0"/>
                          <a:cs typeface="Arial" panose="020B0604020202020204" pitchFamily="34" charset="0"/>
                        </a:rPr>
                        <a:t>Hotel</a:t>
                      </a:r>
                    </a:p>
                  </a:txBody>
                  <a:tcPr anchor="ctr"/>
                </a:tc>
                <a:tc>
                  <a:txBody>
                    <a:bodyPr/>
                    <a:lstStyle/>
                    <a:p>
                      <a:pPr algn="ctr"/>
                      <a:r>
                        <a:rPr lang="en-US"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3615644635"/>
                  </a:ext>
                </a:extLst>
              </a:tr>
              <a:tr h="497675">
                <a:tc>
                  <a:txBody>
                    <a:bodyPr/>
                    <a:lstStyle/>
                    <a:p>
                      <a:pPr algn="ctr"/>
                      <a:r>
                        <a:rPr lang="en-US" dirty="0">
                          <a:latin typeface="Arial" panose="020B0604020202020204" pitchFamily="34" charset="0"/>
                          <a:cs typeface="Arial" panose="020B0604020202020204" pitchFamily="34" charset="0"/>
                        </a:rPr>
                        <a:t>K-12</a:t>
                      </a:r>
                    </a:p>
                  </a:txBody>
                  <a:tcPr anchor="ctr"/>
                </a:tc>
                <a:tc>
                  <a:txBody>
                    <a:bodyPr/>
                    <a:lstStyle/>
                    <a:p>
                      <a:pPr algn="ctr"/>
                      <a:r>
                        <a:rPr lang="en-US" dirty="0">
                          <a:latin typeface="Arial" panose="020B0604020202020204" pitchFamily="34" charset="0"/>
                          <a:cs typeface="Arial" panose="020B0604020202020204" pitchFamily="34" charset="0"/>
                        </a:rPr>
                        <a:t>25</a:t>
                      </a:r>
                    </a:p>
                  </a:txBody>
                  <a:tcPr anchor="ctr"/>
                </a:tc>
                <a:extLst>
                  <a:ext uri="{0D108BD9-81ED-4DB2-BD59-A6C34878D82A}">
                    <a16:rowId xmlns:a16="http://schemas.microsoft.com/office/drawing/2014/main" val="691450623"/>
                  </a:ext>
                </a:extLst>
              </a:tr>
              <a:tr h="497675">
                <a:tc>
                  <a:txBody>
                    <a:bodyPr/>
                    <a:lstStyle/>
                    <a:p>
                      <a:pPr algn="ctr"/>
                      <a:r>
                        <a:rPr lang="en-US" dirty="0">
                          <a:latin typeface="Arial" panose="020B0604020202020204" pitchFamily="34" charset="0"/>
                          <a:cs typeface="Arial" panose="020B0604020202020204" pitchFamily="34" charset="0"/>
                        </a:rPr>
                        <a:t>Library</a:t>
                      </a:r>
                    </a:p>
                  </a:txBody>
                  <a:tcPr anchor="ctr"/>
                </a:tc>
                <a:tc>
                  <a:txBody>
                    <a:bodyPr/>
                    <a:lstStyle/>
                    <a:p>
                      <a:pPr algn="ctr"/>
                      <a:r>
                        <a:rPr lang="en-US" dirty="0">
                          <a:latin typeface="Arial" panose="020B0604020202020204" pitchFamily="34" charset="0"/>
                          <a:cs typeface="Arial" panose="020B0604020202020204" pitchFamily="34" charset="0"/>
                        </a:rPr>
                        <a:t>30</a:t>
                      </a:r>
                    </a:p>
                  </a:txBody>
                  <a:tcPr anchor="ctr"/>
                </a:tc>
                <a:extLst>
                  <a:ext uri="{0D108BD9-81ED-4DB2-BD59-A6C34878D82A}">
                    <a16:rowId xmlns:a16="http://schemas.microsoft.com/office/drawing/2014/main" val="2484371410"/>
                  </a:ext>
                </a:extLst>
              </a:tr>
              <a:tr h="497675">
                <a:tc>
                  <a:txBody>
                    <a:bodyPr/>
                    <a:lstStyle/>
                    <a:p>
                      <a:pPr algn="ctr"/>
                      <a:r>
                        <a:rPr lang="en-US" dirty="0">
                          <a:latin typeface="Arial" panose="020B0604020202020204" pitchFamily="34" charset="0"/>
                          <a:cs typeface="Arial" panose="020B0604020202020204" pitchFamily="34" charset="0"/>
                        </a:rPr>
                        <a:t>Office</a:t>
                      </a:r>
                    </a:p>
                  </a:txBody>
                  <a:tcPr anchor="ctr"/>
                </a:tc>
                <a:tc>
                  <a:txBody>
                    <a:bodyPr/>
                    <a:lstStyle/>
                    <a:p>
                      <a:pPr algn="ctr"/>
                      <a:r>
                        <a:rPr lang="en-US" dirty="0">
                          <a:latin typeface="Arial" panose="020B0604020202020204" pitchFamily="34" charset="0"/>
                          <a:cs typeface="Arial" panose="020B0604020202020204" pitchFamily="34" charset="0"/>
                        </a:rPr>
                        <a:t>30</a:t>
                      </a:r>
                    </a:p>
                  </a:txBody>
                  <a:tcPr anchor="ctr"/>
                </a:tc>
                <a:extLst>
                  <a:ext uri="{0D108BD9-81ED-4DB2-BD59-A6C34878D82A}">
                    <a16:rowId xmlns:a16="http://schemas.microsoft.com/office/drawing/2014/main" val="350116046"/>
                  </a:ext>
                </a:extLst>
              </a:tr>
              <a:tr h="497675">
                <a:tc>
                  <a:txBody>
                    <a:bodyPr/>
                    <a:lstStyle/>
                    <a:p>
                      <a:pPr algn="ctr"/>
                      <a:r>
                        <a:rPr lang="en-US" dirty="0">
                          <a:latin typeface="Arial" panose="020B0604020202020204" pitchFamily="34" charset="0"/>
                          <a:cs typeface="Arial" panose="020B0604020202020204" pitchFamily="34" charset="0"/>
                        </a:rPr>
                        <a:t>Fire/Police Station</a:t>
                      </a:r>
                    </a:p>
                  </a:txBody>
                  <a:tcPr anchor="ctr"/>
                </a:tc>
                <a:tc>
                  <a:txBody>
                    <a:bodyPr/>
                    <a:lstStyle/>
                    <a:p>
                      <a:pPr algn="ctr"/>
                      <a:r>
                        <a:rPr lang="en-US"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2554669555"/>
                  </a:ext>
                </a:extLst>
              </a:tr>
              <a:tr h="497675">
                <a:tc>
                  <a:txBody>
                    <a:bodyPr/>
                    <a:lstStyle/>
                    <a:p>
                      <a:pPr algn="ctr"/>
                      <a:r>
                        <a:rPr lang="en-US" dirty="0">
                          <a:latin typeface="Arial" panose="020B0604020202020204" pitchFamily="34" charset="0"/>
                          <a:cs typeface="Arial" panose="020B0604020202020204" pitchFamily="34" charset="0"/>
                        </a:rPr>
                        <a:t>Site Specific</a:t>
                      </a:r>
                    </a:p>
                  </a:txBody>
                  <a:tcPr anchor="ctr"/>
                </a:tc>
                <a:tc>
                  <a:txBody>
                    <a:bodyPr/>
                    <a:lstStyle/>
                    <a:p>
                      <a:pPr algn="ctr"/>
                      <a:r>
                        <a:rPr lang="en-US" dirty="0">
                          <a:latin typeface="Arial" panose="020B0604020202020204" pitchFamily="34" charset="0"/>
                          <a:cs typeface="Arial" panose="020B0604020202020204" pitchFamily="34" charset="0"/>
                        </a:rPr>
                        <a:t>Case by case</a:t>
                      </a:r>
                    </a:p>
                  </a:txBody>
                  <a:tcPr anchor="ctr"/>
                </a:tc>
                <a:extLst>
                  <a:ext uri="{0D108BD9-81ED-4DB2-BD59-A6C34878D82A}">
                    <a16:rowId xmlns:a16="http://schemas.microsoft.com/office/drawing/2014/main" val="1175878909"/>
                  </a:ext>
                </a:extLst>
              </a:tr>
            </a:tbl>
          </a:graphicData>
        </a:graphic>
      </p:graphicFrame>
      <p:sp>
        <p:nvSpPr>
          <p:cNvPr id="8" name="Text Placeholder 4">
            <a:extLst>
              <a:ext uri="{FF2B5EF4-FFF2-40B4-BE49-F238E27FC236}">
                <a16:creationId xmlns:a16="http://schemas.microsoft.com/office/drawing/2014/main" id="{1EA2A7EA-E8A6-496F-B3BC-531851BC03C2}"/>
              </a:ext>
            </a:extLst>
          </p:cNvPr>
          <p:cNvSpPr txBox="1">
            <a:spLocks/>
          </p:cNvSpPr>
          <p:nvPr/>
        </p:nvSpPr>
        <p:spPr>
          <a:xfrm>
            <a:off x="376305" y="5915764"/>
            <a:ext cx="11412575" cy="722376"/>
          </a:xfrm>
          <a:prstGeom prst="rect">
            <a:avLst/>
          </a:prstGeom>
        </p:spPr>
        <p:txBody>
          <a:bodyPr/>
          <a:lstStyle>
            <a:lvl1pPr marL="0">
              <a:defRPr sz="2850" b="1">
                <a:solidFill>
                  <a:srgbClr val="007670"/>
                </a:solidFill>
                <a:latin typeface="Arial" panose="020B0604020202020204" pitchFamily="34" charset="0"/>
                <a:ea typeface="+mn-ea"/>
                <a:cs typeface="Arial" panose="020B0604020202020204" pitchFamily="34" charset="0"/>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algn="ctr"/>
            <a:r>
              <a:rPr lang="en-US" sz="2400" kern="0" dirty="0">
                <a:solidFill>
                  <a:srgbClr val="4D4D4C"/>
                </a:solidFill>
              </a:rPr>
              <a:t>Engage Early – During Concept, Feasibility or early Schematic Design is best </a:t>
            </a:r>
          </a:p>
        </p:txBody>
      </p:sp>
    </p:spTree>
    <p:extLst>
      <p:ext uri="{BB962C8B-B14F-4D97-AF65-F5344CB8AC3E}">
        <p14:creationId xmlns:p14="http://schemas.microsoft.com/office/powerpoint/2010/main" val="358182217"/>
      </p:ext>
    </p:extLst>
  </p:cSld>
  <p:clrMapOvr>
    <a:masterClrMapping/>
  </p:clrMapOvr>
</p:sld>
</file>

<file path=ppt/theme/theme1.xml><?xml version="1.0" encoding="utf-8"?>
<a:theme xmlns:a="http://schemas.openxmlformats.org/drawingml/2006/main" name="2021 EE">
  <a:themeElements>
    <a:clrScheme name="Eversource">
      <a:dk1>
        <a:sysClr val="windowText" lastClr="000000"/>
      </a:dk1>
      <a:lt1>
        <a:sysClr val="window" lastClr="FFFFFF"/>
      </a:lt1>
      <a:dk2>
        <a:srgbClr val="007749"/>
      </a:dk2>
      <a:lt2>
        <a:srgbClr val="FFFFFF"/>
      </a:lt2>
      <a:accent1>
        <a:srgbClr val="00AEEF"/>
      </a:accent1>
      <a:accent2>
        <a:srgbClr val="00B140"/>
      </a:accent2>
      <a:accent3>
        <a:srgbClr val="007749"/>
      </a:accent3>
      <a:accent4>
        <a:srgbClr val="084699"/>
      </a:accent4>
      <a:accent5>
        <a:srgbClr val="F27719"/>
      </a:accent5>
      <a:accent6>
        <a:srgbClr val="0E75C4"/>
      </a:accent6>
      <a:hlink>
        <a:srgbClr val="084699"/>
      </a:hlink>
      <a:folHlink>
        <a:srgbClr val="128D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06823772D6D4E99541AE1B095BDDF" ma:contentTypeVersion="0" ma:contentTypeDescription="Create a new document." ma:contentTypeScope="" ma:versionID="62216c1bfff17672b72fe5bc823432c6">
  <xsd:schema xmlns:xsd="http://www.w3.org/2001/XMLSchema" xmlns:xs="http://www.w3.org/2001/XMLSchema" xmlns:p="http://schemas.microsoft.com/office/2006/metadata/properties" xmlns:ns2="a42f558a-0144-4866-aee3-a1ea5e1f29fe" targetNamespace="http://schemas.microsoft.com/office/2006/metadata/properties" ma:root="true" ma:fieldsID="777e88e78cf38997c58907d57df2f734" ns2:_="">
    <xsd:import namespace="a42f558a-0144-4866-aee3-a1ea5e1f29f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2f558a-0144-4866-aee3-a1ea5e1f29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a42f558a-0144-4866-aee3-a1ea5e1f29fe">USHARE-1607454106-140</_dlc_DocId>
    <_dlc_DocIdUrl xmlns="a42f558a-0144-4866-aee3-a1ea5e1f29fe">
      <Url>https://u-share.unitil.com/CES/_layouts/15/DocIdRedir.aspx?ID=USHARE-1607454106-140</Url>
      <Description>USHARE-1607454106-140</Description>
    </_dlc_DocIdUrl>
  </documentManagement>
</p:properties>
</file>

<file path=customXml/itemProps1.xml><?xml version="1.0" encoding="utf-8"?>
<ds:datastoreItem xmlns:ds="http://schemas.openxmlformats.org/officeDocument/2006/customXml" ds:itemID="{2F4B4408-AD44-47DF-8B6A-2D8D1A4C4308}">
  <ds:schemaRefs>
    <ds:schemaRef ds:uri="http://schemas.microsoft.com/sharepoint/v3/contenttype/forms"/>
  </ds:schemaRefs>
</ds:datastoreItem>
</file>

<file path=customXml/itemProps2.xml><?xml version="1.0" encoding="utf-8"?>
<ds:datastoreItem xmlns:ds="http://schemas.openxmlformats.org/officeDocument/2006/customXml" ds:itemID="{6F9F09EB-C14C-4EEE-A07F-9F852776A4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2f558a-0144-4866-aee3-a1ea5e1f29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D6F79E-610D-413B-B707-4E31F068861C}">
  <ds:schemaRefs>
    <ds:schemaRef ds:uri="http://schemas.microsoft.com/sharepoint/events"/>
  </ds:schemaRefs>
</ds:datastoreItem>
</file>

<file path=customXml/itemProps4.xml><?xml version="1.0" encoding="utf-8"?>
<ds:datastoreItem xmlns:ds="http://schemas.openxmlformats.org/officeDocument/2006/customXml" ds:itemID="{A789AC7C-DB08-40F9-B7FF-7F438797C0B6}">
  <ds:schemaRefs>
    <ds:schemaRef ds:uri="http://schemas.microsoft.com/office/2006/metadata/properties"/>
    <ds:schemaRef ds:uri="http://schemas.microsoft.com/office/2006/documentManagement/types"/>
    <ds:schemaRef ds:uri="http://purl.org/dc/terms/"/>
    <ds:schemaRef ds:uri="http://purl.org/dc/elements/1.1/"/>
    <ds:schemaRef ds:uri="http://schemas.microsoft.com/office/infopath/2007/PartnerControls"/>
    <ds:schemaRef ds:uri="http://www.w3.org/XML/1998/namespace"/>
    <ds:schemaRef ds:uri="http://purl.org/dc/dcmitype/"/>
    <ds:schemaRef ds:uri="a42f558a-0144-4866-aee3-a1ea5e1f29f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2414</TotalTime>
  <Words>882</Words>
  <Application>Microsoft Office PowerPoint</Application>
  <PresentationFormat>Widescreen</PresentationFormat>
  <Paragraphs>208</Paragraphs>
  <Slides>20</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MS PGothic</vt:lpstr>
      <vt:lpstr>Arial</vt:lpstr>
      <vt:lpstr>Calibri</vt:lpstr>
      <vt:lpstr>Courier New</vt:lpstr>
      <vt:lpstr>Symbol</vt:lpstr>
      <vt:lpstr>Wingdings</vt:lpstr>
      <vt:lpstr>2021 EE</vt:lpstr>
      <vt:lpstr>Energy Efficient Design Incentives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Monitor EUI Post Construction – Do Not Wait to Get Started</vt:lpstr>
      <vt:lpstr>Monitor EUI Post Construction – Do Not Wait to Get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Cummings, Gina-Marie</dc:creator>
  <cp:lastModifiedBy> </cp:lastModifiedBy>
  <cp:revision>59</cp:revision>
  <dcterms:created xsi:type="dcterms:W3CDTF">2021-03-31T12:50:36Z</dcterms:created>
  <dcterms:modified xsi:type="dcterms:W3CDTF">2025-09-04T17:53:55Z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0x01010080906823772D6D4E99541AE1B095BDDF</vt:lpwstr>
  </property>
  <property fmtid="{D5CDD505-2E9C-101B-9397-08002B2CF9AE}" pid="3" name="MediaServiceImageTags">
    <vt:lpwstr/>
  </property>
  <property fmtid="{D5CDD505-2E9C-101B-9397-08002B2CF9AE}" pid="4" name="_dlc_DocIdItemGuid">
    <vt:lpwstr>d6720900-5c80-47a3-a8e4-6a029ca3986d</vt:lpwstr>
  </property>
</Properties>
</file>