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415_1503B0BD.xml" ContentType="application/vnd.ms-powerpoint.comment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 id="2147483745" r:id="rId5"/>
    <p:sldMasterId id="2147483767" r:id="rId6"/>
    <p:sldMasterId id="2147483733" r:id="rId7"/>
    <p:sldMasterId id="2147483660" r:id="rId8"/>
    <p:sldMasterId id="2147483648" r:id="rId9"/>
    <p:sldMasterId id="2147483720" r:id="rId10"/>
  </p:sldMasterIdLst>
  <p:notesMasterIdLst>
    <p:notesMasterId r:id="rId35"/>
  </p:notesMasterIdLst>
  <p:sldIdLst>
    <p:sldId id="1008" r:id="rId11"/>
    <p:sldId id="938" r:id="rId12"/>
    <p:sldId id="1052" r:id="rId13"/>
    <p:sldId id="1051" r:id="rId14"/>
    <p:sldId id="258" r:id="rId15"/>
    <p:sldId id="452" r:id="rId16"/>
    <p:sldId id="1009" r:id="rId17"/>
    <p:sldId id="1048" r:id="rId18"/>
    <p:sldId id="499" r:id="rId19"/>
    <p:sldId id="1007" r:id="rId20"/>
    <p:sldId id="262" r:id="rId21"/>
    <p:sldId id="453" r:id="rId22"/>
    <p:sldId id="264" r:id="rId23"/>
    <p:sldId id="1006" r:id="rId24"/>
    <p:sldId id="1011" r:id="rId25"/>
    <p:sldId id="1010" r:id="rId26"/>
    <p:sldId id="1043" r:id="rId27"/>
    <p:sldId id="1044" r:id="rId28"/>
    <p:sldId id="1046" r:id="rId29"/>
    <p:sldId id="880" r:id="rId30"/>
    <p:sldId id="1047" r:id="rId31"/>
    <p:sldId id="1050" r:id="rId32"/>
    <p:sldId id="1045" r:id="rId33"/>
    <p:sldId id="269"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DA2C17-EDD7-739C-B640-0C5ECAA83968}" name="Abbey Massaro" initials="AM" userId="S::Abbey.Massaro@cetonline.org::b64cf44d-a7cc-423f-ad47-f4d699559a46" providerId="AD"/>
  <p188:author id="{F801491B-9BEE-6B6E-47DC-27C5448DF669}" name="Emma Sabella" initials="ES" userId="S::emma.sabella@cetonline.org::0ab30417-e2cd-43e5-befb-ecc196cde4c7" providerId="AD"/>
  <p188:author id="{DD304222-A31B-B7FB-CCA7-C63BA84B094F}" name="Heather Billings" initials="HB" userId="S::heather.billings@cetonline.org::ba2018f7-e9ed-4cdc-af65-62506eafee85" providerId="AD"/>
  <p188:author id="{57A0C123-8FB6-446C-37E9-679D58BCB35B}" name="Lauren Potter" initials="LP" userId="S::lauren.potter@cetonline.org::d8a3be1f-5692-46a4-afb4-ecb658cf3349" providerId="AD"/>
  <p188:author id="{BBA3D227-07EA-D9D7-951A-EDA6D23DB844}" name="Lauren Potter" initials="LP" userId="S::Lauren.Potter@cetonline.org::d8a3be1f-5692-46a4-afb4-ecb658cf3349" providerId="AD"/>
  <p188:author id="{2506F12E-4C94-4DE5-757C-7E37C9627D47}" name="Samantha Salvatore" initials="SS" userId="S::Samantha.Salvatore@cetonline.org::4124565e-b72f-4d7f-a634-6c7707a9691d" providerId="AD"/>
  <p188:author id="{22CD7048-32DC-3F48-E519-B79AAC013C35}" name="Cassie Rogers" initials="CR" userId="S::cassie.rogers@cetonline.org::6bf7b392-02d2-4f24-b38b-e4898d03f350" providerId="AD"/>
  <p188:author id="{D1127D78-726D-3D35-46B1-0DC52CCD4E1E}" name="Olivia Ahner" initials="OA" userId="S::olivia.ahner@cetonline.org::2f626f90-b5a8-4f1a-925b-e5ba579dcbd0" providerId="AD"/>
  <p188:author id="{C7302D7D-10EB-8D50-932F-7181A6773CF1}" name="Emma Sabella" initials="ES" userId="S::Emma.Sabella@cetonline.org::0ab30417-e2cd-43e5-befb-ecc196cde4c7" providerId="AD"/>
  <p188:author id="{A9607C82-0D5F-4678-14F6-3068333F2DD9}" name="Khrysti Barry" initials="KB" userId="S::khrysti.barry@cetonline.org::b5e6dd58-2e62-49c2-b742-c5a739e5f30d" providerId="AD"/>
  <p188:author id="{1026C29B-90A5-E5CC-4341-15AC7154D7D3}" name="Kirsten Wille" initials="" userId="S::Kirsten.Wille@cetonline.org::6bfe481e-034b-48d8-8907-64cc922a1b41" providerId="AD"/>
  <p188:author id="{7EBF51A0-690B-6C23-4C04-D287DED1BD1A}" name="Samantha Salvatore" initials="SS" userId="S::samantha.salvatore@cetonline.org::4124565e-b72f-4d7f-a634-6c7707a9691d" providerId="AD"/>
  <p188:author id="{0FA571A1-27DE-A405-078B-10AD33E750A8}" name="Sonja Williams" initials="SW" userId="S::Sonja.Williams@cetonline.org::4469aeb5-57e4-4e2c-ae83-c0bd68c72dd6" providerId="AD"/>
  <p188:author id="{C6E614A6-5475-D63B-36CB-3BC188E5AD82}" name="Renee Panetta" initials="RP" userId="S::renee.panetta@cetonline.org::a976ad0d-2a13-4653-80da-9da4789a082a" providerId="AD"/>
  <p188:author id="{3739C8CC-5B45-0E5C-F890-C22634BB9F70}" name="Abbey Massaro" initials="AM" userId="S::abbey.massaro@cetonline.org::b64cf44d-a7cc-423f-ad47-f4d699559a46" providerId="AD"/>
  <p188:author id="{997F27D2-2EFB-2EBE-C69F-6576C95AD943}" name="Sonja Williams" initials="SW" userId="S::sonja.williams@cetonline.org::4469aeb5-57e4-4e2c-ae83-c0bd68c72dd6" providerId="AD"/>
  <p188:author id="{FA9EEDD9-4447-D204-03B5-66E90FFCE951}" name="Cassie Rogers" initials="CR" userId="S::Cassie.Rogers@cetonline.org::6bf7b392-02d2-4f24-b38b-e4898d03f350" providerId="AD"/>
  <p188:author id="{AA7C02E8-1D57-86CF-1064-2C8E297FC4EB}" name="Olivia Ahner" initials="OA" userId="S::Olivia.Ahner@cetonline.org::2f626f90-b5a8-4f1a-925b-e5ba579dcb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bbey Massaro" initials="AM" lastIdx="55" clrIdx="0">
    <p:extLst>
      <p:ext uri="{19B8F6BF-5375-455C-9EA6-DF929625EA0E}">
        <p15:presenceInfo xmlns:p15="http://schemas.microsoft.com/office/powerpoint/2012/main" userId="S-1-5-21-565385686-4123171971-20435321-15268" providerId="AD"/>
      </p:ext>
    </p:extLst>
  </p:cmAuthor>
  <p:cmAuthor id="2" name="Morgan Laner" initials="ML" lastIdx="3" clrIdx="1">
    <p:extLst>
      <p:ext uri="{19B8F6BF-5375-455C-9EA6-DF929625EA0E}">
        <p15:presenceInfo xmlns:p15="http://schemas.microsoft.com/office/powerpoint/2012/main" userId="S-1-5-21-565385686-4123171971-20435321-16244" providerId="AD"/>
      </p:ext>
    </p:extLst>
  </p:cmAuthor>
  <p:cmAuthor id="3" name="Samantha Salvatore" initials="SS" lastIdx="11" clrIdx="2">
    <p:extLst>
      <p:ext uri="{19B8F6BF-5375-455C-9EA6-DF929625EA0E}">
        <p15:presenceInfo xmlns:p15="http://schemas.microsoft.com/office/powerpoint/2012/main" userId="S-1-5-21-565385686-4123171971-20435321-16291" providerId="AD"/>
      </p:ext>
    </p:extLst>
  </p:cmAuthor>
  <p:cmAuthor id="4" name="Heather Billings" initials="HB" lastIdx="14" clrIdx="3">
    <p:extLst>
      <p:ext uri="{19B8F6BF-5375-455C-9EA6-DF929625EA0E}">
        <p15:presenceInfo xmlns:p15="http://schemas.microsoft.com/office/powerpoint/2012/main" userId="S-1-5-21-565385686-4123171971-20435321-16230" providerId="AD"/>
      </p:ext>
    </p:extLst>
  </p:cmAuthor>
  <p:cmAuthor id="5" name="Samantha Salvatore" initials="SS [2]" lastIdx="1" clrIdx="4">
    <p:extLst>
      <p:ext uri="{19B8F6BF-5375-455C-9EA6-DF929625EA0E}">
        <p15:presenceInfo xmlns:p15="http://schemas.microsoft.com/office/powerpoint/2012/main" userId="S::Samantha.Salvatore@cetonline.org::4124565e-b72f-4d7f-a634-6c7707a969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3E"/>
    <a:srgbClr val="FFFFFF"/>
    <a:srgbClr val="069170"/>
    <a:srgbClr val="91C954"/>
    <a:srgbClr val="F2EC8F"/>
    <a:srgbClr val="C3C980"/>
    <a:srgbClr val="000000"/>
    <a:srgbClr val="F0F1EC"/>
    <a:srgbClr val="154734"/>
    <a:srgbClr val="C6D7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2B9372-273B-DDE3-491F-77F974BEF120}" v="216" dt="2025-09-09T19:03:35.859"/>
    <p1510:client id="{D929774A-1CFD-CE41-72D3-503486FCDE5A}" v="10" dt="2025-09-09T00:27:30.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778" autoAdjust="0"/>
  </p:normalViewPr>
  <p:slideViewPr>
    <p:cSldViewPr snapToGrid="0">
      <p:cViewPr varScale="1">
        <p:scale>
          <a:sx n="61" d="100"/>
          <a:sy n="61" d="100"/>
        </p:scale>
        <p:origin x="2478"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slide" Target="slides/slide24.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Sabella" userId="S::emma.sabella@cetonline.org::0ab30417-e2cd-43e5-befb-ecc196cde4c7" providerId="AD" clId="Web-{7EE7B951-5933-A387-C543-EBF295089E42}"/>
    <pc:docChg chg="modSld">
      <pc:chgData name="Emma Sabella" userId="S::emma.sabella@cetonline.org::0ab30417-e2cd-43e5-befb-ecc196cde4c7" providerId="AD" clId="Web-{7EE7B951-5933-A387-C543-EBF295089E42}" dt="2025-09-02T18:39:25.666" v="1071"/>
      <pc:docMkLst>
        <pc:docMk/>
      </pc:docMkLst>
      <pc:sldChg chg="modNotes">
        <pc:chgData name="Emma Sabella" userId="S::emma.sabella@cetonline.org::0ab30417-e2cd-43e5-befb-ecc196cde4c7" providerId="AD" clId="Web-{7EE7B951-5933-A387-C543-EBF295089E42}" dt="2025-09-02T18:22:31.728" v="887"/>
        <pc:sldMkLst>
          <pc:docMk/>
          <pc:sldMk cId="0" sldId="258"/>
        </pc:sldMkLst>
      </pc:sldChg>
      <pc:sldChg chg="modNotes">
        <pc:chgData name="Emma Sabella" userId="S::emma.sabella@cetonline.org::0ab30417-e2cd-43e5-befb-ecc196cde4c7" providerId="AD" clId="Web-{7EE7B951-5933-A387-C543-EBF295089E42}" dt="2025-09-02T15:52:37.047" v="593"/>
        <pc:sldMkLst>
          <pc:docMk/>
          <pc:sldMk cId="0" sldId="262"/>
        </pc:sldMkLst>
      </pc:sldChg>
      <pc:sldChg chg="modNotes">
        <pc:chgData name="Emma Sabella" userId="S::emma.sabella@cetonline.org::0ab30417-e2cd-43e5-befb-ecc196cde4c7" providerId="AD" clId="Web-{7EE7B951-5933-A387-C543-EBF295089E42}" dt="2025-09-02T18:31:15.729" v="944"/>
        <pc:sldMkLst>
          <pc:docMk/>
          <pc:sldMk cId="0" sldId="264"/>
        </pc:sldMkLst>
      </pc:sldChg>
      <pc:sldChg chg="modNotes">
        <pc:chgData name="Emma Sabella" userId="S::emma.sabella@cetonline.org::0ab30417-e2cd-43e5-befb-ecc196cde4c7" providerId="AD" clId="Web-{7EE7B951-5933-A387-C543-EBF295089E42}" dt="2025-09-02T18:39:25.666" v="1071"/>
        <pc:sldMkLst>
          <pc:docMk/>
          <pc:sldMk cId="0" sldId="269"/>
        </pc:sldMkLst>
      </pc:sldChg>
      <pc:sldChg chg="modNotes">
        <pc:chgData name="Emma Sabella" userId="S::emma.sabella@cetonline.org::0ab30417-e2cd-43e5-befb-ecc196cde4c7" providerId="AD" clId="Web-{7EE7B951-5933-A387-C543-EBF295089E42}" dt="2025-09-02T18:30:15.696" v="941"/>
        <pc:sldMkLst>
          <pc:docMk/>
          <pc:sldMk cId="2856426438" sldId="453"/>
        </pc:sldMkLst>
      </pc:sldChg>
      <pc:sldChg chg="modNotes">
        <pc:chgData name="Emma Sabella" userId="S::emma.sabella@cetonline.org::0ab30417-e2cd-43e5-befb-ecc196cde4c7" providerId="AD" clId="Web-{7EE7B951-5933-A387-C543-EBF295089E42}" dt="2025-09-02T18:27:08.471" v="913"/>
        <pc:sldMkLst>
          <pc:docMk/>
          <pc:sldMk cId="3670005526" sldId="499"/>
        </pc:sldMkLst>
      </pc:sldChg>
      <pc:sldChg chg="modNotes">
        <pc:chgData name="Emma Sabella" userId="S::emma.sabella@cetonline.org::0ab30417-e2cd-43e5-befb-ecc196cde4c7" providerId="AD" clId="Web-{7EE7B951-5933-A387-C543-EBF295089E42}" dt="2025-09-02T18:37:03.912" v="1026"/>
        <pc:sldMkLst>
          <pc:docMk/>
          <pc:sldMk cId="653459970" sldId="880"/>
        </pc:sldMkLst>
      </pc:sldChg>
      <pc:sldChg chg="modNotes">
        <pc:chgData name="Emma Sabella" userId="S::emma.sabella@cetonline.org::0ab30417-e2cd-43e5-befb-ecc196cde4c7" providerId="AD" clId="Web-{7EE7B951-5933-A387-C543-EBF295089E42}" dt="2025-09-02T18:18:27.002" v="841"/>
        <pc:sldMkLst>
          <pc:docMk/>
          <pc:sldMk cId="211286213" sldId="938"/>
        </pc:sldMkLst>
      </pc:sldChg>
      <pc:sldChg chg="modNotes">
        <pc:chgData name="Emma Sabella" userId="S::emma.sabella@cetonline.org::0ab30417-e2cd-43e5-befb-ecc196cde4c7" providerId="AD" clId="Web-{7EE7B951-5933-A387-C543-EBF295089E42}" dt="2025-09-02T15:49:31.369" v="502"/>
        <pc:sldMkLst>
          <pc:docMk/>
          <pc:sldMk cId="1644019010" sldId="1006"/>
        </pc:sldMkLst>
      </pc:sldChg>
      <pc:sldChg chg="modNotes">
        <pc:chgData name="Emma Sabella" userId="S::emma.sabella@cetonline.org::0ab30417-e2cd-43e5-befb-ecc196cde4c7" providerId="AD" clId="Web-{7EE7B951-5933-A387-C543-EBF295089E42}" dt="2025-09-02T18:28:41.880" v="919"/>
        <pc:sldMkLst>
          <pc:docMk/>
          <pc:sldMk cId="3452899336" sldId="1007"/>
        </pc:sldMkLst>
      </pc:sldChg>
      <pc:sldChg chg="modNotes">
        <pc:chgData name="Emma Sabella" userId="S::emma.sabella@cetonline.org::0ab30417-e2cd-43e5-befb-ecc196cde4c7" providerId="AD" clId="Web-{7EE7B951-5933-A387-C543-EBF295089E42}" dt="2025-09-02T18:24:43.857" v="900"/>
        <pc:sldMkLst>
          <pc:docMk/>
          <pc:sldMk cId="2156811045" sldId="1009"/>
        </pc:sldMkLst>
      </pc:sldChg>
      <pc:sldChg chg="modNotes">
        <pc:chgData name="Emma Sabella" userId="S::emma.sabella@cetonline.org::0ab30417-e2cd-43e5-befb-ecc196cde4c7" providerId="AD" clId="Web-{7EE7B951-5933-A387-C543-EBF295089E42}" dt="2025-09-02T15:46:53.519" v="455"/>
        <pc:sldMkLst>
          <pc:docMk/>
          <pc:sldMk cId="2378018733" sldId="1010"/>
        </pc:sldMkLst>
      </pc:sldChg>
      <pc:sldChg chg="modSp modNotes">
        <pc:chgData name="Emma Sabella" userId="S::emma.sabella@cetonline.org::0ab30417-e2cd-43e5-befb-ecc196cde4c7" providerId="AD" clId="Web-{7EE7B951-5933-A387-C543-EBF295089E42}" dt="2025-09-02T18:33:42.202" v="977"/>
        <pc:sldMkLst>
          <pc:docMk/>
          <pc:sldMk cId="3507724100" sldId="1043"/>
        </pc:sldMkLst>
        <pc:picChg chg="mod">
          <ac:chgData name="Emma Sabella" userId="S::emma.sabella@cetonline.org::0ab30417-e2cd-43e5-befb-ecc196cde4c7" providerId="AD" clId="Web-{7EE7B951-5933-A387-C543-EBF295089E42}" dt="2025-09-02T15:49:10.884" v="466" actId="1076"/>
          <ac:picMkLst>
            <pc:docMk/>
            <pc:sldMk cId="3507724100" sldId="1043"/>
            <ac:picMk id="27" creationId="{B2CA2DC2-FF31-0AFB-1844-15CCC1F52A71}"/>
          </ac:picMkLst>
        </pc:picChg>
      </pc:sldChg>
      <pc:sldChg chg="modSp modNotes">
        <pc:chgData name="Emma Sabella" userId="S::emma.sabella@cetonline.org::0ab30417-e2cd-43e5-befb-ecc196cde4c7" providerId="AD" clId="Web-{7EE7B951-5933-A387-C543-EBF295089E42}" dt="2025-09-02T18:34:50.892" v="988"/>
        <pc:sldMkLst>
          <pc:docMk/>
          <pc:sldMk cId="2758244171" sldId="1044"/>
        </pc:sldMkLst>
        <pc:spChg chg="mod">
          <ac:chgData name="Emma Sabella" userId="S::emma.sabella@cetonline.org::0ab30417-e2cd-43e5-befb-ecc196cde4c7" providerId="AD" clId="Web-{7EE7B951-5933-A387-C543-EBF295089E42}" dt="2025-09-02T15:48:54.914" v="464" actId="20577"/>
          <ac:spMkLst>
            <pc:docMk/>
            <pc:sldMk cId="2758244171" sldId="1044"/>
            <ac:spMk id="4" creationId="{45E071E0-C472-C0BB-B62E-CD0DEE297B99}"/>
          </ac:spMkLst>
        </pc:spChg>
        <pc:picChg chg="mod">
          <ac:chgData name="Emma Sabella" userId="S::emma.sabella@cetonline.org::0ab30417-e2cd-43e5-befb-ecc196cde4c7" providerId="AD" clId="Web-{7EE7B951-5933-A387-C543-EBF295089E42}" dt="2025-09-02T15:49:00.477" v="465" actId="1076"/>
          <ac:picMkLst>
            <pc:docMk/>
            <pc:sldMk cId="2758244171" sldId="1044"/>
            <ac:picMk id="29" creationId="{99B341DB-1181-536B-8206-664CE71EACE2}"/>
          </ac:picMkLst>
        </pc:picChg>
      </pc:sldChg>
      <pc:sldChg chg="modNotes">
        <pc:chgData name="Emma Sabella" userId="S::emma.sabella@cetonline.org::0ab30417-e2cd-43e5-befb-ecc196cde4c7" providerId="AD" clId="Web-{7EE7B951-5933-A387-C543-EBF295089E42}" dt="2025-09-02T18:38:57.400" v="1039"/>
        <pc:sldMkLst>
          <pc:docMk/>
          <pc:sldMk cId="352563389" sldId="1045"/>
        </pc:sldMkLst>
      </pc:sldChg>
      <pc:sldChg chg="modNotes">
        <pc:chgData name="Emma Sabella" userId="S::emma.sabella@cetonline.org::0ab30417-e2cd-43e5-befb-ecc196cde4c7" providerId="AD" clId="Web-{7EE7B951-5933-A387-C543-EBF295089E42}" dt="2025-09-02T15:33:42.616" v="142"/>
        <pc:sldMkLst>
          <pc:docMk/>
          <pc:sldMk cId="521964754" sldId="1046"/>
        </pc:sldMkLst>
      </pc:sldChg>
      <pc:sldChg chg="modNotes">
        <pc:chgData name="Emma Sabella" userId="S::emma.sabella@cetonline.org::0ab30417-e2cd-43e5-befb-ecc196cde4c7" providerId="AD" clId="Web-{7EE7B951-5933-A387-C543-EBF295089E42}" dt="2025-09-02T15:06:46.464" v="6"/>
        <pc:sldMkLst>
          <pc:docMk/>
          <pc:sldMk cId="1083344004" sldId="1047"/>
        </pc:sldMkLst>
      </pc:sldChg>
      <pc:sldChg chg="modNotes">
        <pc:chgData name="Emma Sabella" userId="S::emma.sabella@cetonline.org::0ab30417-e2cd-43e5-befb-ecc196cde4c7" providerId="AD" clId="Web-{7EE7B951-5933-A387-C543-EBF295089E42}" dt="2025-09-02T18:26:04.766" v="907"/>
        <pc:sldMkLst>
          <pc:docMk/>
          <pc:sldMk cId="1668748764" sldId="1048"/>
        </pc:sldMkLst>
      </pc:sldChg>
      <pc:sldChg chg="modNotes">
        <pc:chgData name="Emma Sabella" userId="S::emma.sabella@cetonline.org::0ab30417-e2cd-43e5-befb-ecc196cde4c7" providerId="AD" clId="Web-{7EE7B951-5933-A387-C543-EBF295089E42}" dt="2025-09-02T15:27:29.306" v="23"/>
        <pc:sldMkLst>
          <pc:docMk/>
          <pc:sldMk cId="3580447057" sldId="1050"/>
        </pc:sldMkLst>
      </pc:sldChg>
    </pc:docChg>
  </pc:docChgLst>
  <pc:docChgLst>
    <pc:chgData name="Emma Sabella" userId="0ab30417-e2cd-43e5-befb-ecc196cde4c7" providerId="ADAL" clId="{3FB16E35-843A-4FA1-B01D-F825BCB9F601}"/>
    <pc:docChg chg="modSld">
      <pc:chgData name="Emma Sabella" userId="0ab30417-e2cd-43e5-befb-ecc196cde4c7" providerId="ADAL" clId="{3FB16E35-843A-4FA1-B01D-F825BCB9F601}" dt="2025-09-03T19:39:38.560" v="54" actId="20577"/>
      <pc:docMkLst>
        <pc:docMk/>
      </pc:docMkLst>
      <pc:sldChg chg="modNotesTx">
        <pc:chgData name="Emma Sabella" userId="0ab30417-e2cd-43e5-befb-ecc196cde4c7" providerId="ADAL" clId="{3FB16E35-843A-4FA1-B01D-F825BCB9F601}" dt="2025-09-03T19:39:38.560" v="54" actId="20577"/>
        <pc:sldMkLst>
          <pc:docMk/>
          <pc:sldMk cId="0" sldId="262"/>
        </pc:sldMkLst>
      </pc:sldChg>
      <pc:sldChg chg="modNotesTx">
        <pc:chgData name="Emma Sabella" userId="0ab30417-e2cd-43e5-befb-ecc196cde4c7" providerId="ADAL" clId="{3FB16E35-843A-4FA1-B01D-F825BCB9F601}" dt="2025-09-03T19:37:42.605" v="2" actId="20577"/>
        <pc:sldMkLst>
          <pc:docMk/>
          <pc:sldMk cId="0" sldId="264"/>
        </pc:sldMkLst>
      </pc:sldChg>
      <pc:sldChg chg="modNotesTx">
        <pc:chgData name="Emma Sabella" userId="0ab30417-e2cd-43e5-befb-ecc196cde4c7" providerId="ADAL" clId="{3FB16E35-843A-4FA1-B01D-F825BCB9F601}" dt="2025-09-03T19:38:51.739" v="53" actId="20577"/>
        <pc:sldMkLst>
          <pc:docMk/>
          <pc:sldMk cId="3670005526" sldId="499"/>
        </pc:sldMkLst>
      </pc:sldChg>
    </pc:docChg>
  </pc:docChgLst>
  <pc:docChgLst>
    <pc:chgData name="Emma Sabella" userId="S::emma.sabella@cetonline.org::0ab30417-e2cd-43e5-befb-ecc196cde4c7" providerId="AD" clId="Web-{674AFF90-DC69-4219-CD41-54DBD90213AE}"/>
    <pc:docChg chg="modSld sldOrd">
      <pc:chgData name="Emma Sabella" userId="S::emma.sabella@cetonline.org::0ab30417-e2cd-43e5-befb-ecc196cde4c7" providerId="AD" clId="Web-{674AFF90-DC69-4219-CD41-54DBD90213AE}" dt="2025-08-26T19:57:31.295" v="1273"/>
      <pc:docMkLst>
        <pc:docMk/>
      </pc:docMkLst>
      <pc:sldChg chg="modNotes">
        <pc:chgData name="Emma Sabella" userId="S::emma.sabella@cetonline.org::0ab30417-e2cd-43e5-befb-ecc196cde4c7" providerId="AD" clId="Web-{674AFF90-DC69-4219-CD41-54DBD90213AE}" dt="2025-08-26T19:18:27.758" v="8"/>
        <pc:sldMkLst>
          <pc:docMk/>
          <pc:sldMk cId="0" sldId="258"/>
        </pc:sldMkLst>
      </pc:sldChg>
      <pc:sldChg chg="modNotes">
        <pc:chgData name="Emma Sabella" userId="S::emma.sabella@cetonline.org::0ab30417-e2cd-43e5-befb-ecc196cde4c7" providerId="AD" clId="Web-{674AFF90-DC69-4219-CD41-54DBD90213AE}" dt="2025-08-26T19:24:37.371" v="82"/>
        <pc:sldMkLst>
          <pc:docMk/>
          <pc:sldMk cId="0" sldId="262"/>
        </pc:sldMkLst>
      </pc:sldChg>
      <pc:sldChg chg="modNotes">
        <pc:chgData name="Emma Sabella" userId="S::emma.sabella@cetonline.org::0ab30417-e2cd-43e5-befb-ecc196cde4c7" providerId="AD" clId="Web-{674AFF90-DC69-4219-CD41-54DBD90213AE}" dt="2025-08-26T19:28:34.654" v="189"/>
        <pc:sldMkLst>
          <pc:docMk/>
          <pc:sldMk cId="0" sldId="264"/>
        </pc:sldMkLst>
      </pc:sldChg>
      <pc:sldChg chg="modNotes">
        <pc:chgData name="Emma Sabella" userId="S::emma.sabella@cetonline.org::0ab30417-e2cd-43e5-befb-ecc196cde4c7" providerId="AD" clId="Web-{674AFF90-DC69-4219-CD41-54DBD90213AE}" dt="2025-08-26T19:20:51.571" v="61"/>
        <pc:sldMkLst>
          <pc:docMk/>
          <pc:sldMk cId="575543745" sldId="452"/>
        </pc:sldMkLst>
      </pc:sldChg>
      <pc:sldChg chg="modNotes">
        <pc:chgData name="Emma Sabella" userId="S::emma.sabella@cetonline.org::0ab30417-e2cd-43e5-befb-ecc196cde4c7" providerId="AD" clId="Web-{674AFF90-DC69-4219-CD41-54DBD90213AE}" dt="2025-08-26T19:25:31.840" v="91"/>
        <pc:sldMkLst>
          <pc:docMk/>
          <pc:sldMk cId="2856426438" sldId="453"/>
        </pc:sldMkLst>
      </pc:sldChg>
      <pc:sldChg chg="modNotes">
        <pc:chgData name="Emma Sabella" userId="S::emma.sabella@cetonline.org::0ab30417-e2cd-43e5-befb-ecc196cde4c7" providerId="AD" clId="Web-{674AFF90-DC69-4219-CD41-54DBD90213AE}" dt="2025-08-26T19:23:04.604" v="72"/>
        <pc:sldMkLst>
          <pc:docMk/>
          <pc:sldMk cId="3670005526" sldId="499"/>
        </pc:sldMkLst>
      </pc:sldChg>
      <pc:sldChg chg="modNotes">
        <pc:chgData name="Emma Sabella" userId="S::emma.sabella@cetonline.org::0ab30417-e2cd-43e5-befb-ecc196cde4c7" providerId="AD" clId="Web-{674AFF90-DC69-4219-CD41-54DBD90213AE}" dt="2025-08-26T19:57:31.295" v="1273"/>
        <pc:sldMkLst>
          <pc:docMk/>
          <pc:sldMk cId="653459970" sldId="880"/>
        </pc:sldMkLst>
      </pc:sldChg>
      <pc:sldChg chg="modNotes">
        <pc:chgData name="Emma Sabella" userId="S::emma.sabella@cetonline.org::0ab30417-e2cd-43e5-befb-ecc196cde4c7" providerId="AD" clId="Web-{674AFF90-DC69-4219-CD41-54DBD90213AE}" dt="2025-08-26T19:17:04.070" v="1"/>
        <pc:sldMkLst>
          <pc:docMk/>
          <pc:sldMk cId="211286213" sldId="938"/>
        </pc:sldMkLst>
      </pc:sldChg>
      <pc:sldChg chg="modNotes">
        <pc:chgData name="Emma Sabella" userId="S::emma.sabella@cetonline.org::0ab30417-e2cd-43e5-befb-ecc196cde4c7" providerId="AD" clId="Web-{674AFF90-DC69-4219-CD41-54DBD90213AE}" dt="2025-08-26T19:29:10.530" v="220"/>
        <pc:sldMkLst>
          <pc:docMk/>
          <pc:sldMk cId="1644019010" sldId="1006"/>
        </pc:sldMkLst>
      </pc:sldChg>
      <pc:sldChg chg="modNotes">
        <pc:chgData name="Emma Sabella" userId="S::emma.sabella@cetonline.org::0ab30417-e2cd-43e5-befb-ecc196cde4c7" providerId="AD" clId="Web-{674AFF90-DC69-4219-CD41-54DBD90213AE}" dt="2025-08-26T19:23:38.370" v="78"/>
        <pc:sldMkLst>
          <pc:docMk/>
          <pc:sldMk cId="3452899336" sldId="1007"/>
        </pc:sldMkLst>
      </pc:sldChg>
      <pc:sldChg chg="modNotes">
        <pc:chgData name="Emma Sabella" userId="S::emma.sabella@cetonline.org::0ab30417-e2cd-43e5-befb-ecc196cde4c7" providerId="AD" clId="Web-{674AFF90-DC69-4219-CD41-54DBD90213AE}" dt="2025-08-26T19:21:38.916" v="64"/>
        <pc:sldMkLst>
          <pc:docMk/>
          <pc:sldMk cId="2156811045" sldId="1009"/>
        </pc:sldMkLst>
      </pc:sldChg>
      <pc:sldChg chg="modSp modNotes">
        <pc:chgData name="Emma Sabella" userId="S::emma.sabella@cetonline.org::0ab30417-e2cd-43e5-befb-ecc196cde4c7" providerId="AD" clId="Web-{674AFF90-DC69-4219-CD41-54DBD90213AE}" dt="2025-08-26T19:30:47.390" v="265"/>
        <pc:sldMkLst>
          <pc:docMk/>
          <pc:sldMk cId="2378018733" sldId="1010"/>
        </pc:sldMkLst>
        <pc:spChg chg="mod">
          <ac:chgData name="Emma Sabella" userId="S::emma.sabella@cetonline.org::0ab30417-e2cd-43e5-befb-ecc196cde4c7" providerId="AD" clId="Web-{674AFF90-DC69-4219-CD41-54DBD90213AE}" dt="2025-08-26T19:29:30.311" v="228" actId="20577"/>
          <ac:spMkLst>
            <pc:docMk/>
            <pc:sldMk cId="2378018733" sldId="1010"/>
            <ac:spMk id="3" creationId="{95F39B46-8EC4-874B-02A5-93618A4963E5}"/>
          </ac:spMkLst>
        </pc:spChg>
      </pc:sldChg>
      <pc:sldChg chg="modSp modNotes">
        <pc:chgData name="Emma Sabella" userId="S::emma.sabella@cetonline.org::0ab30417-e2cd-43e5-befb-ecc196cde4c7" providerId="AD" clId="Web-{674AFF90-DC69-4219-CD41-54DBD90213AE}" dt="2025-08-26T19:41:12.333" v="571"/>
        <pc:sldMkLst>
          <pc:docMk/>
          <pc:sldMk cId="3507724100" sldId="1043"/>
        </pc:sldMkLst>
        <pc:spChg chg="mod">
          <ac:chgData name="Emma Sabella" userId="S::emma.sabella@cetonline.org::0ab30417-e2cd-43e5-befb-ecc196cde4c7" providerId="AD" clId="Web-{674AFF90-DC69-4219-CD41-54DBD90213AE}" dt="2025-08-26T19:32:56.532" v="327" actId="20577"/>
          <ac:spMkLst>
            <pc:docMk/>
            <pc:sldMk cId="3507724100" sldId="1043"/>
            <ac:spMk id="4" creationId="{61EFA00B-F225-E447-BF7C-C5E9D872696A}"/>
          </ac:spMkLst>
        </pc:spChg>
      </pc:sldChg>
      <pc:sldChg chg="delSp modSp modNotes">
        <pc:chgData name="Emma Sabella" userId="S::emma.sabella@cetonline.org::0ab30417-e2cd-43e5-befb-ecc196cde4c7" providerId="AD" clId="Web-{674AFF90-DC69-4219-CD41-54DBD90213AE}" dt="2025-08-26T19:46:57.227" v="1103"/>
        <pc:sldMkLst>
          <pc:docMk/>
          <pc:sldMk cId="2758244171" sldId="1044"/>
        </pc:sldMkLst>
        <pc:spChg chg="mod">
          <ac:chgData name="Emma Sabella" userId="S::emma.sabella@cetonline.org::0ab30417-e2cd-43e5-befb-ecc196cde4c7" providerId="AD" clId="Web-{674AFF90-DC69-4219-CD41-54DBD90213AE}" dt="2025-08-26T19:33:07.657" v="331" actId="20577"/>
          <ac:spMkLst>
            <pc:docMk/>
            <pc:sldMk cId="2758244171" sldId="1044"/>
            <ac:spMk id="4" creationId="{45E071E0-C472-C0BB-B62E-CD0DEE297B99}"/>
          </ac:spMkLst>
        </pc:spChg>
        <pc:picChg chg="mod">
          <ac:chgData name="Emma Sabella" userId="S::emma.sabella@cetonline.org::0ab30417-e2cd-43e5-befb-ecc196cde4c7" providerId="AD" clId="Web-{674AFF90-DC69-4219-CD41-54DBD90213AE}" dt="2025-08-26T19:33:29.001" v="334" actId="1076"/>
          <ac:picMkLst>
            <pc:docMk/>
            <pc:sldMk cId="2758244171" sldId="1044"/>
            <ac:picMk id="29" creationId="{99B341DB-1181-536B-8206-664CE71EACE2}"/>
          </ac:picMkLst>
        </pc:picChg>
      </pc:sldChg>
      <pc:sldChg chg="ord">
        <pc:chgData name="Emma Sabella" userId="S::emma.sabella@cetonline.org::0ab30417-e2cd-43e5-befb-ecc196cde4c7" providerId="AD" clId="Web-{674AFF90-DC69-4219-CD41-54DBD90213AE}" dt="2025-08-26T19:24:29.167" v="81"/>
        <pc:sldMkLst>
          <pc:docMk/>
          <pc:sldMk cId="352563389" sldId="1045"/>
        </pc:sldMkLst>
      </pc:sldChg>
      <pc:sldChg chg="modNotes">
        <pc:chgData name="Emma Sabella" userId="S::emma.sabella@cetonline.org::0ab30417-e2cd-43e5-befb-ecc196cde4c7" providerId="AD" clId="Web-{674AFF90-DC69-4219-CD41-54DBD90213AE}" dt="2025-08-26T19:48:12.087" v="1171"/>
        <pc:sldMkLst>
          <pc:docMk/>
          <pc:sldMk cId="521964754" sldId="1046"/>
        </pc:sldMkLst>
      </pc:sldChg>
    </pc:docChg>
  </pc:docChgLst>
  <pc:docChgLst>
    <pc:chgData name="Emma Sabella" userId="S::emma.sabella@cetonline.org::0ab30417-e2cd-43e5-befb-ecc196cde4c7" providerId="AD" clId="Web-{B7DD6FFC-482C-07D4-2EC0-421CD0880EC1}"/>
    <pc:docChg chg="modSld sldOrd">
      <pc:chgData name="Emma Sabella" userId="S::emma.sabella@cetonline.org::0ab30417-e2cd-43e5-befb-ecc196cde4c7" providerId="AD" clId="Web-{B7DD6FFC-482C-07D4-2EC0-421CD0880EC1}" dt="2025-08-25T20:06:24.282" v="1371"/>
      <pc:docMkLst>
        <pc:docMk/>
      </pc:docMkLst>
      <pc:sldChg chg="modNotes">
        <pc:chgData name="Emma Sabella" userId="S::emma.sabella@cetonline.org::0ab30417-e2cd-43e5-befb-ecc196cde4c7" providerId="AD" clId="Web-{B7DD6FFC-482C-07D4-2EC0-421CD0880EC1}" dt="2025-08-25T19:11:46.296" v="717"/>
        <pc:sldMkLst>
          <pc:docMk/>
          <pc:sldMk cId="0" sldId="258"/>
        </pc:sldMkLst>
      </pc:sldChg>
      <pc:sldChg chg="modNotes">
        <pc:chgData name="Emma Sabella" userId="S::emma.sabella@cetonline.org::0ab30417-e2cd-43e5-befb-ecc196cde4c7" providerId="AD" clId="Web-{B7DD6FFC-482C-07D4-2EC0-421CD0880EC1}" dt="2025-08-25T19:33:25.462" v="1055"/>
        <pc:sldMkLst>
          <pc:docMk/>
          <pc:sldMk cId="0" sldId="262"/>
        </pc:sldMkLst>
      </pc:sldChg>
      <pc:sldChg chg="addSp delSp modSp modNotes">
        <pc:chgData name="Emma Sabella" userId="S::emma.sabella@cetonline.org::0ab30417-e2cd-43e5-befb-ecc196cde4c7" providerId="AD" clId="Web-{B7DD6FFC-482C-07D4-2EC0-421CD0880EC1}" dt="2025-08-25T19:37:00.466" v="1080" actId="20577"/>
        <pc:sldMkLst>
          <pc:docMk/>
          <pc:sldMk cId="575543745" sldId="452"/>
        </pc:sldMkLst>
        <pc:spChg chg="mod">
          <ac:chgData name="Emma Sabella" userId="S::emma.sabella@cetonline.org::0ab30417-e2cd-43e5-befb-ecc196cde4c7" providerId="AD" clId="Web-{B7DD6FFC-482C-07D4-2EC0-421CD0880EC1}" dt="2025-08-25T18:56:38.716" v="418" actId="20577"/>
          <ac:spMkLst>
            <pc:docMk/>
            <pc:sldMk cId="575543745" sldId="452"/>
            <ac:spMk id="3" creationId="{E2FDDCCF-5BE0-702C-F621-175D0840119A}"/>
          </ac:spMkLst>
        </pc:spChg>
        <pc:spChg chg="mod">
          <ac:chgData name="Emma Sabella" userId="S::emma.sabella@cetonline.org::0ab30417-e2cd-43e5-befb-ecc196cde4c7" providerId="AD" clId="Web-{B7DD6FFC-482C-07D4-2EC0-421CD0880EC1}" dt="2025-08-25T19:37:00.466" v="1080" actId="20577"/>
          <ac:spMkLst>
            <pc:docMk/>
            <pc:sldMk cId="575543745" sldId="452"/>
            <ac:spMk id="5" creationId="{43E5B840-A1D4-4887-A19E-B4B60F61C0CD}"/>
          </ac:spMkLst>
        </pc:spChg>
        <pc:spChg chg="mod">
          <ac:chgData name="Emma Sabella" userId="S::emma.sabella@cetonline.org::0ab30417-e2cd-43e5-befb-ecc196cde4c7" providerId="AD" clId="Web-{B7DD6FFC-482C-07D4-2EC0-421CD0880EC1}" dt="2025-08-25T18:56:54.216" v="422" actId="1076"/>
          <ac:spMkLst>
            <pc:docMk/>
            <pc:sldMk cId="575543745" sldId="452"/>
            <ac:spMk id="7" creationId="{4552C7BF-3EA6-4825-B9F0-41968F66A6B1}"/>
          </ac:spMkLst>
        </pc:spChg>
        <pc:picChg chg="add del">
          <ac:chgData name="Emma Sabella" userId="S::emma.sabella@cetonline.org::0ab30417-e2cd-43e5-befb-ecc196cde4c7" providerId="AD" clId="Web-{B7DD6FFC-482C-07D4-2EC0-421CD0880EC1}" dt="2025-08-25T18:56:34.059" v="417"/>
          <ac:picMkLst>
            <pc:docMk/>
            <pc:sldMk cId="575543745" sldId="452"/>
            <ac:picMk id="1026" creationId="{09BAEF8C-DA69-4AF0-9C0B-C81655295536}"/>
          </ac:picMkLst>
        </pc:picChg>
      </pc:sldChg>
      <pc:sldChg chg="modNotes">
        <pc:chgData name="Emma Sabella" userId="S::emma.sabella@cetonline.org::0ab30417-e2cd-43e5-befb-ecc196cde4c7" providerId="AD" clId="Web-{B7DD6FFC-482C-07D4-2EC0-421CD0880EC1}" dt="2025-08-25T19:58:01.583" v="1298"/>
        <pc:sldMkLst>
          <pc:docMk/>
          <pc:sldMk cId="3670005526" sldId="499"/>
        </pc:sldMkLst>
      </pc:sldChg>
      <pc:sldChg chg="ord">
        <pc:chgData name="Emma Sabella" userId="S::emma.sabella@cetonline.org::0ab30417-e2cd-43e5-befb-ecc196cde4c7" providerId="AD" clId="Web-{B7DD6FFC-482C-07D4-2EC0-421CD0880EC1}" dt="2025-08-25T19:44:44.694" v="1232"/>
        <pc:sldMkLst>
          <pc:docMk/>
          <pc:sldMk cId="653459970" sldId="880"/>
        </pc:sldMkLst>
      </pc:sldChg>
      <pc:sldChg chg="modNotes">
        <pc:chgData name="Emma Sabella" userId="S::emma.sabella@cetonline.org::0ab30417-e2cd-43e5-befb-ecc196cde4c7" providerId="AD" clId="Web-{B7DD6FFC-482C-07D4-2EC0-421CD0880EC1}" dt="2025-08-25T19:07:05.695" v="572"/>
        <pc:sldMkLst>
          <pc:docMk/>
          <pc:sldMk cId="211286213" sldId="938"/>
        </pc:sldMkLst>
      </pc:sldChg>
      <pc:sldChg chg="modNotes">
        <pc:chgData name="Emma Sabella" userId="S::emma.sabella@cetonline.org::0ab30417-e2cd-43e5-befb-ecc196cde4c7" providerId="AD" clId="Web-{B7DD6FFC-482C-07D4-2EC0-421CD0880EC1}" dt="2025-08-25T19:32:59.993" v="1039"/>
        <pc:sldMkLst>
          <pc:docMk/>
          <pc:sldMk cId="3452899336" sldId="1007"/>
        </pc:sldMkLst>
      </pc:sldChg>
      <pc:sldChg chg="modNotes">
        <pc:chgData name="Emma Sabella" userId="S::emma.sabella@cetonline.org::0ab30417-e2cd-43e5-befb-ecc196cde4c7" providerId="AD" clId="Web-{B7DD6FFC-482C-07D4-2EC0-421CD0880EC1}" dt="2025-08-25T19:05:57.834" v="562"/>
        <pc:sldMkLst>
          <pc:docMk/>
          <pc:sldMk cId="1954440402" sldId="1008"/>
        </pc:sldMkLst>
      </pc:sldChg>
      <pc:sldChg chg="ord modNotes">
        <pc:chgData name="Emma Sabella" userId="S::emma.sabella@cetonline.org::0ab30417-e2cd-43e5-befb-ecc196cde4c7" providerId="AD" clId="Web-{B7DD6FFC-482C-07D4-2EC0-421CD0880EC1}" dt="2025-08-25T20:06:24.282" v="1371"/>
        <pc:sldMkLst>
          <pc:docMk/>
          <pc:sldMk cId="2156811045" sldId="1009"/>
        </pc:sldMkLst>
      </pc:sldChg>
      <pc:sldChg chg="modNotes">
        <pc:chgData name="Emma Sabella" userId="S::emma.sabella@cetonline.org::0ab30417-e2cd-43e5-befb-ecc196cde4c7" providerId="AD" clId="Web-{B7DD6FFC-482C-07D4-2EC0-421CD0880EC1}" dt="2025-08-25T19:38:06.014" v="1083"/>
        <pc:sldMkLst>
          <pc:docMk/>
          <pc:sldMk cId="3507724100" sldId="1043"/>
        </pc:sldMkLst>
      </pc:sldChg>
      <pc:sldChg chg="modNotes">
        <pc:chgData name="Emma Sabella" userId="S::emma.sabella@cetonline.org::0ab30417-e2cd-43e5-befb-ecc196cde4c7" providerId="AD" clId="Web-{B7DD6FFC-482C-07D4-2EC0-421CD0880EC1}" dt="2025-08-25T19:44:24.834" v="1230"/>
        <pc:sldMkLst>
          <pc:docMk/>
          <pc:sldMk cId="352563389" sldId="1045"/>
        </pc:sldMkLst>
      </pc:sldChg>
      <pc:sldChg chg="modSp modNotes">
        <pc:chgData name="Emma Sabella" userId="S::emma.sabella@cetonline.org::0ab30417-e2cd-43e5-befb-ecc196cde4c7" providerId="AD" clId="Web-{B7DD6FFC-482C-07D4-2EC0-421CD0880EC1}" dt="2025-08-25T19:41:19.751" v="1216"/>
        <pc:sldMkLst>
          <pc:docMk/>
          <pc:sldMk cId="521964754" sldId="1046"/>
        </pc:sldMkLst>
        <pc:spChg chg="mod">
          <ac:chgData name="Emma Sabella" userId="S::emma.sabella@cetonline.org::0ab30417-e2cd-43e5-befb-ecc196cde4c7" providerId="AD" clId="Web-{B7DD6FFC-482C-07D4-2EC0-421CD0880EC1}" dt="2025-08-25T19:40:44.672" v="1180" actId="20577"/>
          <ac:spMkLst>
            <pc:docMk/>
            <pc:sldMk cId="521964754" sldId="1046"/>
            <ac:spMk id="3" creationId="{83F695A6-4C91-EF9E-D883-F96E858734E2}"/>
          </ac:spMkLst>
        </pc:spChg>
      </pc:sldChg>
    </pc:docChg>
  </pc:docChgLst>
  <pc:docChgLst>
    <pc:chgData name="Cassie Rogers" userId="S::cassie.rogers@cetonline.org::6bf7b392-02d2-4f24-b38b-e4898d03f350" providerId="AD" clId="Web-{D973782C-F093-7267-008D-AFC62D5ED87B}"/>
    <pc:docChg chg="addSld delSld modSld sldOrd addMainMaster modMainMaster">
      <pc:chgData name="Cassie Rogers" userId="S::cassie.rogers@cetonline.org::6bf7b392-02d2-4f24-b38b-e4898d03f350" providerId="AD" clId="Web-{D973782C-F093-7267-008D-AFC62D5ED87B}" dt="2025-08-26T02:21:37.596" v="102"/>
      <pc:docMkLst>
        <pc:docMk/>
      </pc:docMkLst>
      <pc:sldChg chg="addSp delSp modSp add del">
        <pc:chgData name="Cassie Rogers" userId="S::cassie.rogers@cetonline.org::6bf7b392-02d2-4f24-b38b-e4898d03f350" providerId="AD" clId="Web-{D973782C-F093-7267-008D-AFC62D5ED87B}" dt="2025-08-22T16:40:34.732" v="30" actId="20577"/>
        <pc:sldMkLst>
          <pc:docMk/>
          <pc:sldMk cId="0" sldId="258"/>
        </pc:sldMkLst>
        <pc:spChg chg="mod">
          <ac:chgData name="Cassie Rogers" userId="S::cassie.rogers@cetonline.org::6bf7b392-02d2-4f24-b38b-e4898d03f350" providerId="AD" clId="Web-{D973782C-F093-7267-008D-AFC62D5ED87B}" dt="2025-08-22T16:40:34.732" v="30" actId="20577"/>
          <ac:spMkLst>
            <pc:docMk/>
            <pc:sldMk cId="0" sldId="258"/>
            <ac:spMk id="5" creationId="{9C94B2F9-54FD-A6DD-A856-A2063B9A7343}"/>
          </ac:spMkLst>
        </pc:spChg>
      </pc:sldChg>
      <pc:sldChg chg="addSp delSp modSp">
        <pc:chgData name="Cassie Rogers" userId="S::cassie.rogers@cetonline.org::6bf7b392-02d2-4f24-b38b-e4898d03f350" providerId="AD" clId="Web-{D973782C-F093-7267-008D-AFC62D5ED87B}" dt="2025-08-22T16:54:57.697" v="91" actId="14100"/>
        <pc:sldMkLst>
          <pc:docMk/>
          <pc:sldMk cId="653459970" sldId="880"/>
        </pc:sldMkLst>
        <pc:picChg chg="add mod">
          <ac:chgData name="Cassie Rogers" userId="S::cassie.rogers@cetonline.org::6bf7b392-02d2-4f24-b38b-e4898d03f350" providerId="AD" clId="Web-{D973782C-F093-7267-008D-AFC62D5ED87B}" dt="2025-08-22T16:54:57.697" v="91" actId="14100"/>
          <ac:picMkLst>
            <pc:docMk/>
            <pc:sldMk cId="653459970" sldId="880"/>
            <ac:picMk id="2" creationId="{92022ACC-8BA2-C095-8546-39652D01725B}"/>
          </ac:picMkLst>
        </pc:picChg>
      </pc:sldChg>
      <pc:sldChg chg="modNotes">
        <pc:chgData name="Cassie Rogers" userId="S::cassie.rogers@cetonline.org::6bf7b392-02d2-4f24-b38b-e4898d03f350" providerId="AD" clId="Web-{D973782C-F093-7267-008D-AFC62D5ED87B}" dt="2025-08-26T02:21:37.596" v="102"/>
        <pc:sldMkLst>
          <pc:docMk/>
          <pc:sldMk cId="211286213" sldId="938"/>
        </pc:sldMkLst>
      </pc:sldChg>
      <pc:sldChg chg="modSp">
        <pc:chgData name="Cassie Rogers" userId="S::cassie.rogers@cetonline.org::6bf7b392-02d2-4f24-b38b-e4898d03f350" providerId="AD" clId="Web-{D973782C-F093-7267-008D-AFC62D5ED87B}" dt="2025-08-26T02:20:54.626" v="99" actId="20577"/>
        <pc:sldMkLst>
          <pc:docMk/>
          <pc:sldMk cId="1954440402" sldId="1008"/>
        </pc:sldMkLst>
        <pc:spChg chg="mod">
          <ac:chgData name="Cassie Rogers" userId="S::cassie.rogers@cetonline.org::6bf7b392-02d2-4f24-b38b-e4898d03f350" providerId="AD" clId="Web-{D973782C-F093-7267-008D-AFC62D5ED87B}" dt="2025-08-26T02:20:54.626" v="99" actId="20577"/>
          <ac:spMkLst>
            <pc:docMk/>
            <pc:sldMk cId="1954440402" sldId="1008"/>
            <ac:spMk id="2" creationId="{BFF62581-78AA-2CD9-3DCA-B567AB434FFF}"/>
          </ac:spMkLst>
        </pc:spChg>
      </pc:sldChg>
      <pc:sldChg chg="add del ord">
        <pc:chgData name="Cassie Rogers" userId="S::cassie.rogers@cetonline.org::6bf7b392-02d2-4f24-b38b-e4898d03f350" providerId="AD" clId="Web-{D973782C-F093-7267-008D-AFC62D5ED87B}" dt="2025-08-22T16:43:56.631" v="36"/>
        <pc:sldMkLst>
          <pc:docMk/>
          <pc:sldMk cId="352563389" sldId="1045"/>
        </pc:sldMkLst>
      </pc:sldChg>
      <pc:sldChg chg="modSp add">
        <pc:chgData name="Cassie Rogers" userId="S::cassie.rogers@cetonline.org::6bf7b392-02d2-4f24-b38b-e4898d03f350" providerId="AD" clId="Web-{D973782C-F093-7267-008D-AFC62D5ED87B}" dt="2025-08-22T16:44:50.759" v="87" actId="20577"/>
        <pc:sldMkLst>
          <pc:docMk/>
          <pc:sldMk cId="521964754" sldId="1046"/>
        </pc:sldMkLst>
        <pc:spChg chg="mod">
          <ac:chgData name="Cassie Rogers" userId="S::cassie.rogers@cetonline.org::6bf7b392-02d2-4f24-b38b-e4898d03f350" providerId="AD" clId="Web-{D973782C-F093-7267-008D-AFC62D5ED87B}" dt="2025-08-22T16:44:50.759" v="87" actId="20577"/>
          <ac:spMkLst>
            <pc:docMk/>
            <pc:sldMk cId="521964754" sldId="1046"/>
            <ac:spMk id="3" creationId="{83F695A6-4C91-EF9E-D883-F96E858734E2}"/>
          </ac:spMkLst>
        </pc:spChg>
        <pc:spChg chg="mod">
          <ac:chgData name="Cassie Rogers" userId="S::cassie.rogers@cetonline.org::6bf7b392-02d2-4f24-b38b-e4898d03f350" providerId="AD" clId="Web-{D973782C-F093-7267-008D-AFC62D5ED87B}" dt="2025-08-22T16:44:10.116" v="54" actId="20577"/>
          <ac:spMkLst>
            <pc:docMk/>
            <pc:sldMk cId="521964754" sldId="1046"/>
            <ac:spMk id="5" creationId="{48979BBB-8723-82D4-334A-26AAD4BFD932}"/>
          </ac:spMkLst>
        </pc:spChg>
      </pc:sldChg>
      <pc:sldChg chg="add del">
        <pc:chgData name="Cassie Rogers" userId="S::cassie.rogers@cetonline.org::6bf7b392-02d2-4f24-b38b-e4898d03f350" providerId="AD" clId="Web-{D973782C-F093-7267-008D-AFC62D5ED87B}" dt="2025-08-22T16:43:33.489" v="32"/>
        <pc:sldMkLst>
          <pc:docMk/>
          <pc:sldMk cId="2500913804" sldId="1046"/>
        </pc:sldMkLst>
      </pc:sldChg>
      <pc:sldChg chg="add del">
        <pc:chgData name="Cassie Rogers" userId="S::cassie.rogers@cetonline.org::6bf7b392-02d2-4f24-b38b-e4898d03f350" providerId="AD" clId="Web-{D973782C-F093-7267-008D-AFC62D5ED87B}" dt="2025-08-22T16:43:44.802" v="34"/>
        <pc:sldMkLst>
          <pc:docMk/>
          <pc:sldMk cId="3498712808" sldId="1046"/>
        </pc:sldMkLst>
      </pc:sldChg>
      <pc:sldMasterChg chg="add addSldLayout modSldLayout">
        <pc:chgData name="Cassie Rogers" userId="S::cassie.rogers@cetonline.org::6bf7b392-02d2-4f24-b38b-e4898d03f350" providerId="AD" clId="Web-{D973782C-F093-7267-008D-AFC62D5ED87B}" dt="2025-08-22T16:43:45.005" v="35"/>
        <pc:sldMasterMkLst>
          <pc:docMk/>
          <pc:sldMasterMk cId="0" sldId="2147483648"/>
        </pc:sldMasterMkLst>
        <pc:sldLayoutChg chg="add">
          <pc:chgData name="Cassie Rogers" userId="S::cassie.rogers@cetonline.org::6bf7b392-02d2-4f24-b38b-e4898d03f350" providerId="AD" clId="Web-{D973782C-F093-7267-008D-AFC62D5ED87B}" dt="2025-08-22T16:37:17.635" v="2"/>
          <pc:sldLayoutMkLst>
            <pc:docMk/>
            <pc:sldMasterMk cId="0" sldId="2147483648"/>
            <pc:sldLayoutMk cId="3849550315" sldId="2147483711"/>
          </pc:sldLayoutMkLst>
        </pc:sldLayoutChg>
        <pc:sldLayoutChg chg="add">
          <pc:chgData name="Cassie Rogers" userId="S::cassie.rogers@cetonline.org::6bf7b392-02d2-4f24-b38b-e4898d03f350" providerId="AD" clId="Web-{D973782C-F093-7267-008D-AFC62D5ED87B}" dt="2025-08-22T16:37:17.635" v="2"/>
          <pc:sldLayoutMkLst>
            <pc:docMk/>
            <pc:sldMasterMk cId="0" sldId="2147483648"/>
            <pc:sldLayoutMk cId="2537815108" sldId="2147483712"/>
          </pc:sldLayoutMkLst>
        </pc:sldLayoutChg>
        <pc:sldLayoutChg chg="add">
          <pc:chgData name="Cassie Rogers" userId="S::cassie.rogers@cetonline.org::6bf7b392-02d2-4f24-b38b-e4898d03f350" providerId="AD" clId="Web-{D973782C-F093-7267-008D-AFC62D5ED87B}" dt="2025-08-22T16:37:17.635" v="2"/>
          <pc:sldLayoutMkLst>
            <pc:docMk/>
            <pc:sldMasterMk cId="0" sldId="2147483648"/>
            <pc:sldLayoutMk cId="83124073" sldId="2147483713"/>
          </pc:sldLayoutMkLst>
        </pc:sldLayoutChg>
        <pc:sldLayoutChg chg="add">
          <pc:chgData name="Cassie Rogers" userId="S::cassie.rogers@cetonline.org::6bf7b392-02d2-4f24-b38b-e4898d03f350" providerId="AD" clId="Web-{D973782C-F093-7267-008D-AFC62D5ED87B}" dt="2025-08-22T16:37:17.635" v="2"/>
          <pc:sldLayoutMkLst>
            <pc:docMk/>
            <pc:sldMasterMk cId="0" sldId="2147483648"/>
            <pc:sldLayoutMk cId="662861656" sldId="2147483714"/>
          </pc:sldLayoutMkLst>
        </pc:sldLayoutChg>
        <pc:sldLayoutChg chg="add">
          <pc:chgData name="Cassie Rogers" userId="S::cassie.rogers@cetonline.org::6bf7b392-02d2-4f24-b38b-e4898d03f350" providerId="AD" clId="Web-{D973782C-F093-7267-008D-AFC62D5ED87B}" dt="2025-08-22T16:37:17.635" v="2"/>
          <pc:sldLayoutMkLst>
            <pc:docMk/>
            <pc:sldMasterMk cId="0" sldId="2147483648"/>
            <pc:sldLayoutMk cId="2029535813" sldId="2147483715"/>
          </pc:sldLayoutMkLst>
        </pc:sldLayoutChg>
        <pc:sldLayoutChg chg="add">
          <pc:chgData name="Cassie Rogers" userId="S::cassie.rogers@cetonline.org::6bf7b392-02d2-4f24-b38b-e4898d03f350" providerId="AD" clId="Web-{D973782C-F093-7267-008D-AFC62D5ED87B}" dt="2025-08-22T16:37:17.635" v="2"/>
          <pc:sldLayoutMkLst>
            <pc:docMk/>
            <pc:sldMasterMk cId="0" sldId="2147483648"/>
            <pc:sldLayoutMk cId="3993241095" sldId="2147483716"/>
          </pc:sldLayoutMkLst>
        </pc:sldLayoutChg>
        <pc:sldLayoutChg chg="add">
          <pc:chgData name="Cassie Rogers" userId="S::cassie.rogers@cetonline.org::6bf7b392-02d2-4f24-b38b-e4898d03f350" providerId="AD" clId="Web-{D973782C-F093-7267-008D-AFC62D5ED87B}" dt="2025-08-22T16:37:17.635" v="2"/>
          <pc:sldLayoutMkLst>
            <pc:docMk/>
            <pc:sldMasterMk cId="0" sldId="2147483648"/>
            <pc:sldLayoutMk cId="3026680246" sldId="2147483717"/>
          </pc:sldLayoutMkLst>
        </pc:sldLayoutChg>
        <pc:sldLayoutChg chg="add">
          <pc:chgData name="Cassie Rogers" userId="S::cassie.rogers@cetonline.org::6bf7b392-02d2-4f24-b38b-e4898d03f350" providerId="AD" clId="Web-{D973782C-F093-7267-008D-AFC62D5ED87B}" dt="2025-08-22T16:37:17.635" v="2"/>
          <pc:sldLayoutMkLst>
            <pc:docMk/>
            <pc:sldMasterMk cId="0" sldId="2147483648"/>
            <pc:sldLayoutMk cId="2483980075" sldId="2147483718"/>
          </pc:sldLayoutMkLst>
        </pc:sldLayoutChg>
        <pc:sldLayoutChg chg="add">
          <pc:chgData name="Cassie Rogers" userId="S::cassie.rogers@cetonline.org::6bf7b392-02d2-4f24-b38b-e4898d03f350" providerId="AD" clId="Web-{D973782C-F093-7267-008D-AFC62D5ED87B}" dt="2025-08-22T16:37:17.635" v="2"/>
          <pc:sldLayoutMkLst>
            <pc:docMk/>
            <pc:sldMasterMk cId="0" sldId="2147483648"/>
            <pc:sldLayoutMk cId="1174306612" sldId="2147483719"/>
          </pc:sldLayoutMkLst>
        </pc:sldLayoutChg>
        <pc:sldLayoutChg chg="add replId">
          <pc:chgData name="Cassie Rogers" userId="S::cassie.rogers@cetonline.org::6bf7b392-02d2-4f24-b38b-e4898d03f350" providerId="AD" clId="Web-{D973782C-F093-7267-008D-AFC62D5ED87B}" dt="2025-08-22T16:43:45.005" v="35"/>
          <pc:sldLayoutMkLst>
            <pc:docMk/>
            <pc:sldMasterMk cId="0" sldId="2147483648"/>
            <pc:sldLayoutMk cId="539134426" sldId="2147483768"/>
          </pc:sldLayoutMkLst>
        </pc:sldLayoutChg>
        <pc:sldLayoutChg chg="add replId">
          <pc:chgData name="Cassie Rogers" userId="S::cassie.rogers@cetonline.org::6bf7b392-02d2-4f24-b38b-e4898d03f350" providerId="AD" clId="Web-{D973782C-F093-7267-008D-AFC62D5ED87B}" dt="2025-08-22T16:43:45.005" v="35"/>
          <pc:sldLayoutMkLst>
            <pc:docMk/>
            <pc:sldMasterMk cId="0" sldId="2147483648"/>
            <pc:sldLayoutMk cId="3781682671" sldId="2147483769"/>
          </pc:sldLayoutMkLst>
        </pc:sldLayoutChg>
      </pc:sldMasterChg>
      <pc:sldMasterChg chg="modSldLayout">
        <pc:chgData name="Cassie Rogers" userId="S::cassie.rogers@cetonline.org::6bf7b392-02d2-4f24-b38b-e4898d03f350" providerId="AD" clId="Web-{D973782C-F093-7267-008D-AFC62D5ED87B}" dt="2025-08-22T16:37:17.635" v="2"/>
        <pc:sldMasterMkLst>
          <pc:docMk/>
          <pc:sldMasterMk cId="3347341472" sldId="2147483709"/>
        </pc:sldMasterMkLst>
        <pc:sldLayoutChg chg="replId">
          <pc:chgData name="Cassie Rogers" userId="S::cassie.rogers@cetonline.org::6bf7b392-02d2-4f24-b38b-e4898d03f350" providerId="AD" clId="Web-{D973782C-F093-7267-008D-AFC62D5ED87B}" dt="2025-08-22T16:37:17.635" v="2"/>
          <pc:sldLayoutMkLst>
            <pc:docMk/>
            <pc:sldMasterMk cId="3347341472" sldId="2147483709"/>
            <pc:sldLayoutMk cId="1508254597" sldId="2147483757"/>
          </pc:sldLayoutMkLst>
        </pc:sldLayoutChg>
        <pc:sldLayoutChg chg="replId">
          <pc:chgData name="Cassie Rogers" userId="S::cassie.rogers@cetonline.org::6bf7b392-02d2-4f24-b38b-e4898d03f350" providerId="AD" clId="Web-{D973782C-F093-7267-008D-AFC62D5ED87B}" dt="2025-08-22T16:37:17.635" v="2"/>
          <pc:sldLayoutMkLst>
            <pc:docMk/>
            <pc:sldMasterMk cId="3347341472" sldId="2147483709"/>
            <pc:sldLayoutMk cId="3417493140" sldId="2147483758"/>
          </pc:sldLayoutMkLst>
        </pc:sldLayoutChg>
        <pc:sldLayoutChg chg="replId">
          <pc:chgData name="Cassie Rogers" userId="S::cassie.rogers@cetonline.org::6bf7b392-02d2-4f24-b38b-e4898d03f350" providerId="AD" clId="Web-{D973782C-F093-7267-008D-AFC62D5ED87B}" dt="2025-08-22T16:37:17.635" v="2"/>
          <pc:sldLayoutMkLst>
            <pc:docMk/>
            <pc:sldMasterMk cId="3347341472" sldId="2147483709"/>
            <pc:sldLayoutMk cId="4204290127" sldId="2147483759"/>
          </pc:sldLayoutMkLst>
        </pc:sldLayoutChg>
        <pc:sldLayoutChg chg="replId">
          <pc:chgData name="Cassie Rogers" userId="S::cassie.rogers@cetonline.org::6bf7b392-02d2-4f24-b38b-e4898d03f350" providerId="AD" clId="Web-{D973782C-F093-7267-008D-AFC62D5ED87B}" dt="2025-08-22T16:37:17.635" v="2"/>
          <pc:sldLayoutMkLst>
            <pc:docMk/>
            <pc:sldMasterMk cId="3347341472" sldId="2147483709"/>
            <pc:sldLayoutMk cId="2837462162" sldId="2147483760"/>
          </pc:sldLayoutMkLst>
        </pc:sldLayoutChg>
        <pc:sldLayoutChg chg="replId">
          <pc:chgData name="Cassie Rogers" userId="S::cassie.rogers@cetonline.org::6bf7b392-02d2-4f24-b38b-e4898d03f350" providerId="AD" clId="Web-{D973782C-F093-7267-008D-AFC62D5ED87B}" dt="2025-08-22T16:37:17.635" v="2"/>
          <pc:sldLayoutMkLst>
            <pc:docMk/>
            <pc:sldMasterMk cId="3347341472" sldId="2147483709"/>
            <pc:sldLayoutMk cId="3213627727" sldId="2147483761"/>
          </pc:sldLayoutMkLst>
        </pc:sldLayoutChg>
        <pc:sldLayoutChg chg="replId">
          <pc:chgData name="Cassie Rogers" userId="S::cassie.rogers@cetonline.org::6bf7b392-02d2-4f24-b38b-e4898d03f350" providerId="AD" clId="Web-{D973782C-F093-7267-008D-AFC62D5ED87B}" dt="2025-08-22T16:37:17.635" v="2"/>
          <pc:sldLayoutMkLst>
            <pc:docMk/>
            <pc:sldMasterMk cId="3347341472" sldId="2147483709"/>
            <pc:sldLayoutMk cId="2042821917" sldId="2147483762"/>
          </pc:sldLayoutMkLst>
        </pc:sldLayoutChg>
        <pc:sldLayoutChg chg="replId">
          <pc:chgData name="Cassie Rogers" userId="S::cassie.rogers@cetonline.org::6bf7b392-02d2-4f24-b38b-e4898d03f350" providerId="AD" clId="Web-{D973782C-F093-7267-008D-AFC62D5ED87B}" dt="2025-08-22T16:37:17.635" v="2"/>
          <pc:sldLayoutMkLst>
            <pc:docMk/>
            <pc:sldMasterMk cId="3347341472" sldId="2147483709"/>
            <pc:sldLayoutMk cId="847440172" sldId="2147483763"/>
          </pc:sldLayoutMkLst>
        </pc:sldLayoutChg>
        <pc:sldLayoutChg chg="replId">
          <pc:chgData name="Cassie Rogers" userId="S::cassie.rogers@cetonline.org::6bf7b392-02d2-4f24-b38b-e4898d03f350" providerId="AD" clId="Web-{D973782C-F093-7267-008D-AFC62D5ED87B}" dt="2025-08-22T16:37:17.635" v="2"/>
          <pc:sldLayoutMkLst>
            <pc:docMk/>
            <pc:sldMasterMk cId="3347341472" sldId="2147483709"/>
            <pc:sldLayoutMk cId="3885232488" sldId="2147483764"/>
          </pc:sldLayoutMkLst>
        </pc:sldLayoutChg>
        <pc:sldLayoutChg chg="replId">
          <pc:chgData name="Cassie Rogers" userId="S::cassie.rogers@cetonline.org::6bf7b392-02d2-4f24-b38b-e4898d03f350" providerId="AD" clId="Web-{D973782C-F093-7267-008D-AFC62D5ED87B}" dt="2025-08-22T16:37:17.635" v="2"/>
          <pc:sldLayoutMkLst>
            <pc:docMk/>
            <pc:sldMasterMk cId="3347341472" sldId="2147483709"/>
            <pc:sldLayoutMk cId="2544862379" sldId="2147483765"/>
          </pc:sldLayoutMkLst>
        </pc:sldLayoutChg>
        <pc:sldLayoutChg chg="replId">
          <pc:chgData name="Cassie Rogers" userId="S::cassie.rogers@cetonline.org::6bf7b392-02d2-4f24-b38b-e4898d03f350" providerId="AD" clId="Web-{D973782C-F093-7267-008D-AFC62D5ED87B}" dt="2025-08-22T16:37:17.635" v="2"/>
          <pc:sldLayoutMkLst>
            <pc:docMk/>
            <pc:sldMasterMk cId="3347341472" sldId="2147483709"/>
            <pc:sldLayoutMk cId="2977802928" sldId="2147483766"/>
          </pc:sldLayoutMkLst>
        </pc:sldLayoutChg>
      </pc:sldMasterChg>
      <pc:sldMasterChg chg="add addSldLayout">
        <pc:chgData name="Cassie Rogers" userId="S::cassie.rogers@cetonline.org::6bf7b392-02d2-4f24-b38b-e4898d03f350" providerId="AD" clId="Web-{D973782C-F093-7267-008D-AFC62D5ED87B}" dt="2025-08-22T16:43:45.005" v="35"/>
        <pc:sldMasterMkLst>
          <pc:docMk/>
          <pc:sldMasterMk cId="0" sldId="2147483720"/>
        </pc:sldMasterMkLst>
        <pc:sldLayoutChg chg="add">
          <pc:chgData name="Cassie Rogers" userId="S::cassie.rogers@cetonline.org::6bf7b392-02d2-4f24-b38b-e4898d03f350" providerId="AD" clId="Web-{D973782C-F093-7267-008D-AFC62D5ED87B}" dt="2025-08-22T16:43:45.005" v="35"/>
          <pc:sldLayoutMkLst>
            <pc:docMk/>
            <pc:sldMasterMk cId="0" sldId="2147483720"/>
            <pc:sldLayoutMk cId="2251162877" sldId="2147483721"/>
          </pc:sldLayoutMkLst>
        </pc:sldLayoutChg>
        <pc:sldLayoutChg chg="add">
          <pc:chgData name="Cassie Rogers" userId="S::cassie.rogers@cetonline.org::6bf7b392-02d2-4f24-b38b-e4898d03f350" providerId="AD" clId="Web-{D973782C-F093-7267-008D-AFC62D5ED87B}" dt="2025-08-22T16:43:45.005" v="35"/>
          <pc:sldLayoutMkLst>
            <pc:docMk/>
            <pc:sldMasterMk cId="0" sldId="2147483720"/>
            <pc:sldLayoutMk cId="2690904221" sldId="2147483722"/>
          </pc:sldLayoutMkLst>
        </pc:sldLayoutChg>
        <pc:sldLayoutChg chg="add">
          <pc:chgData name="Cassie Rogers" userId="S::cassie.rogers@cetonline.org::6bf7b392-02d2-4f24-b38b-e4898d03f350" providerId="AD" clId="Web-{D973782C-F093-7267-008D-AFC62D5ED87B}" dt="2025-08-22T16:43:45.005" v="35"/>
          <pc:sldLayoutMkLst>
            <pc:docMk/>
            <pc:sldMasterMk cId="0" sldId="2147483720"/>
            <pc:sldLayoutMk cId="2267133943" sldId="2147483723"/>
          </pc:sldLayoutMkLst>
        </pc:sldLayoutChg>
        <pc:sldLayoutChg chg="add">
          <pc:chgData name="Cassie Rogers" userId="S::cassie.rogers@cetonline.org::6bf7b392-02d2-4f24-b38b-e4898d03f350" providerId="AD" clId="Web-{D973782C-F093-7267-008D-AFC62D5ED87B}" dt="2025-08-22T16:43:45.005" v="35"/>
          <pc:sldLayoutMkLst>
            <pc:docMk/>
            <pc:sldMasterMk cId="0" sldId="2147483720"/>
            <pc:sldLayoutMk cId="2018528817" sldId="2147483724"/>
          </pc:sldLayoutMkLst>
        </pc:sldLayoutChg>
        <pc:sldLayoutChg chg="add">
          <pc:chgData name="Cassie Rogers" userId="S::cassie.rogers@cetonline.org::6bf7b392-02d2-4f24-b38b-e4898d03f350" providerId="AD" clId="Web-{D973782C-F093-7267-008D-AFC62D5ED87B}" dt="2025-08-22T16:43:45.005" v="35"/>
          <pc:sldLayoutMkLst>
            <pc:docMk/>
            <pc:sldMasterMk cId="0" sldId="2147483720"/>
            <pc:sldLayoutMk cId="729092268" sldId="2147483725"/>
          </pc:sldLayoutMkLst>
        </pc:sldLayoutChg>
        <pc:sldLayoutChg chg="add">
          <pc:chgData name="Cassie Rogers" userId="S::cassie.rogers@cetonline.org::6bf7b392-02d2-4f24-b38b-e4898d03f350" providerId="AD" clId="Web-{D973782C-F093-7267-008D-AFC62D5ED87B}" dt="2025-08-22T16:43:45.005" v="35"/>
          <pc:sldLayoutMkLst>
            <pc:docMk/>
            <pc:sldMasterMk cId="0" sldId="2147483720"/>
            <pc:sldLayoutMk cId="3892459494" sldId="2147483726"/>
          </pc:sldLayoutMkLst>
        </pc:sldLayoutChg>
        <pc:sldLayoutChg chg="add">
          <pc:chgData name="Cassie Rogers" userId="S::cassie.rogers@cetonline.org::6bf7b392-02d2-4f24-b38b-e4898d03f350" providerId="AD" clId="Web-{D973782C-F093-7267-008D-AFC62D5ED87B}" dt="2025-08-22T16:43:45.005" v="35"/>
          <pc:sldLayoutMkLst>
            <pc:docMk/>
            <pc:sldMasterMk cId="0" sldId="2147483720"/>
            <pc:sldLayoutMk cId="1509723991" sldId="2147483727"/>
          </pc:sldLayoutMkLst>
        </pc:sldLayoutChg>
        <pc:sldLayoutChg chg="add">
          <pc:chgData name="Cassie Rogers" userId="S::cassie.rogers@cetonline.org::6bf7b392-02d2-4f24-b38b-e4898d03f350" providerId="AD" clId="Web-{D973782C-F093-7267-008D-AFC62D5ED87B}" dt="2025-08-22T16:43:45.005" v="35"/>
          <pc:sldLayoutMkLst>
            <pc:docMk/>
            <pc:sldMasterMk cId="0" sldId="2147483720"/>
            <pc:sldLayoutMk cId="2738546975" sldId="2147483728"/>
          </pc:sldLayoutMkLst>
        </pc:sldLayoutChg>
        <pc:sldLayoutChg chg="add">
          <pc:chgData name="Cassie Rogers" userId="S::cassie.rogers@cetonline.org::6bf7b392-02d2-4f24-b38b-e4898d03f350" providerId="AD" clId="Web-{D973782C-F093-7267-008D-AFC62D5ED87B}" dt="2025-08-22T16:43:45.005" v="35"/>
          <pc:sldLayoutMkLst>
            <pc:docMk/>
            <pc:sldMasterMk cId="0" sldId="2147483720"/>
            <pc:sldLayoutMk cId="4264716987" sldId="2147483729"/>
          </pc:sldLayoutMkLst>
        </pc:sldLayoutChg>
        <pc:sldLayoutChg chg="add">
          <pc:chgData name="Cassie Rogers" userId="S::cassie.rogers@cetonline.org::6bf7b392-02d2-4f24-b38b-e4898d03f350" providerId="AD" clId="Web-{D973782C-F093-7267-008D-AFC62D5ED87B}" dt="2025-08-22T16:43:45.005" v="35"/>
          <pc:sldLayoutMkLst>
            <pc:docMk/>
            <pc:sldMasterMk cId="0" sldId="2147483720"/>
            <pc:sldLayoutMk cId="1799181352" sldId="2147483730"/>
          </pc:sldLayoutMkLst>
        </pc:sldLayoutChg>
        <pc:sldLayoutChg chg="add">
          <pc:chgData name="Cassie Rogers" userId="S::cassie.rogers@cetonline.org::6bf7b392-02d2-4f24-b38b-e4898d03f350" providerId="AD" clId="Web-{D973782C-F093-7267-008D-AFC62D5ED87B}" dt="2025-08-22T16:43:45.005" v="35"/>
          <pc:sldLayoutMkLst>
            <pc:docMk/>
            <pc:sldMasterMk cId="0" sldId="2147483720"/>
            <pc:sldLayoutMk cId="1918961726" sldId="2147483731"/>
          </pc:sldLayoutMkLst>
        </pc:sldLayoutChg>
      </pc:sldMasterChg>
      <pc:sldMasterChg chg="replId modSldLayout">
        <pc:chgData name="Cassie Rogers" userId="S::cassie.rogers@cetonline.org::6bf7b392-02d2-4f24-b38b-e4898d03f350" providerId="AD" clId="Web-{D973782C-F093-7267-008D-AFC62D5ED87B}" dt="2025-08-22T16:43:45.005" v="35"/>
        <pc:sldMasterMkLst>
          <pc:docMk/>
          <pc:sldMasterMk cId="3069428164" sldId="2147483767"/>
        </pc:sldMasterMkLst>
        <pc:sldLayoutChg chg="replId">
          <pc:chgData name="Cassie Rogers" userId="S::cassie.rogers@cetonline.org::6bf7b392-02d2-4f24-b38b-e4898d03f350" providerId="AD" clId="Web-{D973782C-F093-7267-008D-AFC62D5ED87B}" dt="2025-08-22T16:43:45.005" v="35"/>
          <pc:sldLayoutMkLst>
            <pc:docMk/>
            <pc:sldMasterMk cId="3069428164" sldId="2147483767"/>
            <pc:sldLayoutMk cId="1568898851" sldId="2147483770"/>
          </pc:sldLayoutMkLst>
        </pc:sldLayoutChg>
        <pc:sldLayoutChg chg="replId">
          <pc:chgData name="Cassie Rogers" userId="S::cassie.rogers@cetonline.org::6bf7b392-02d2-4f24-b38b-e4898d03f350" providerId="AD" clId="Web-{D973782C-F093-7267-008D-AFC62D5ED87B}" dt="2025-08-22T16:43:45.005" v="35"/>
          <pc:sldLayoutMkLst>
            <pc:docMk/>
            <pc:sldMasterMk cId="3069428164" sldId="2147483767"/>
            <pc:sldLayoutMk cId="2049897629" sldId="2147483771"/>
          </pc:sldLayoutMkLst>
        </pc:sldLayoutChg>
        <pc:sldLayoutChg chg="replId">
          <pc:chgData name="Cassie Rogers" userId="S::cassie.rogers@cetonline.org::6bf7b392-02d2-4f24-b38b-e4898d03f350" providerId="AD" clId="Web-{D973782C-F093-7267-008D-AFC62D5ED87B}" dt="2025-08-22T16:43:45.005" v="35"/>
          <pc:sldLayoutMkLst>
            <pc:docMk/>
            <pc:sldMasterMk cId="3069428164" sldId="2147483767"/>
            <pc:sldLayoutMk cId="2214820428" sldId="2147483772"/>
          </pc:sldLayoutMkLst>
        </pc:sldLayoutChg>
        <pc:sldLayoutChg chg="replId">
          <pc:chgData name="Cassie Rogers" userId="S::cassie.rogers@cetonline.org::6bf7b392-02d2-4f24-b38b-e4898d03f350" providerId="AD" clId="Web-{D973782C-F093-7267-008D-AFC62D5ED87B}" dt="2025-08-22T16:43:45.005" v="35"/>
          <pc:sldLayoutMkLst>
            <pc:docMk/>
            <pc:sldMasterMk cId="3069428164" sldId="2147483767"/>
            <pc:sldLayoutMk cId="3315317693" sldId="2147483773"/>
          </pc:sldLayoutMkLst>
        </pc:sldLayoutChg>
        <pc:sldLayoutChg chg="replId">
          <pc:chgData name="Cassie Rogers" userId="S::cassie.rogers@cetonline.org::6bf7b392-02d2-4f24-b38b-e4898d03f350" providerId="AD" clId="Web-{D973782C-F093-7267-008D-AFC62D5ED87B}" dt="2025-08-22T16:43:45.005" v="35"/>
          <pc:sldLayoutMkLst>
            <pc:docMk/>
            <pc:sldMasterMk cId="3069428164" sldId="2147483767"/>
            <pc:sldLayoutMk cId="986938168" sldId="2147483774"/>
          </pc:sldLayoutMkLst>
        </pc:sldLayoutChg>
        <pc:sldLayoutChg chg="replId">
          <pc:chgData name="Cassie Rogers" userId="S::cassie.rogers@cetonline.org::6bf7b392-02d2-4f24-b38b-e4898d03f350" providerId="AD" clId="Web-{D973782C-F093-7267-008D-AFC62D5ED87B}" dt="2025-08-22T16:43:45.005" v="35"/>
          <pc:sldLayoutMkLst>
            <pc:docMk/>
            <pc:sldMasterMk cId="3069428164" sldId="2147483767"/>
            <pc:sldLayoutMk cId="2245942970" sldId="2147483775"/>
          </pc:sldLayoutMkLst>
        </pc:sldLayoutChg>
        <pc:sldLayoutChg chg="replId">
          <pc:chgData name="Cassie Rogers" userId="S::cassie.rogers@cetonline.org::6bf7b392-02d2-4f24-b38b-e4898d03f350" providerId="AD" clId="Web-{D973782C-F093-7267-008D-AFC62D5ED87B}" dt="2025-08-22T16:43:45.005" v="35"/>
          <pc:sldLayoutMkLst>
            <pc:docMk/>
            <pc:sldMasterMk cId="3069428164" sldId="2147483767"/>
            <pc:sldLayoutMk cId="3917960451" sldId="2147483776"/>
          </pc:sldLayoutMkLst>
        </pc:sldLayoutChg>
        <pc:sldLayoutChg chg="replId">
          <pc:chgData name="Cassie Rogers" userId="S::cassie.rogers@cetonline.org::6bf7b392-02d2-4f24-b38b-e4898d03f350" providerId="AD" clId="Web-{D973782C-F093-7267-008D-AFC62D5ED87B}" dt="2025-08-22T16:43:45.005" v="35"/>
          <pc:sldLayoutMkLst>
            <pc:docMk/>
            <pc:sldMasterMk cId="3069428164" sldId="2147483767"/>
            <pc:sldLayoutMk cId="3949973643" sldId="2147483777"/>
          </pc:sldLayoutMkLst>
        </pc:sldLayoutChg>
        <pc:sldLayoutChg chg="replId">
          <pc:chgData name="Cassie Rogers" userId="S::cassie.rogers@cetonline.org::6bf7b392-02d2-4f24-b38b-e4898d03f350" providerId="AD" clId="Web-{D973782C-F093-7267-008D-AFC62D5ED87B}" dt="2025-08-22T16:43:45.005" v="35"/>
          <pc:sldLayoutMkLst>
            <pc:docMk/>
            <pc:sldMasterMk cId="3069428164" sldId="2147483767"/>
            <pc:sldLayoutMk cId="273015075" sldId="2147483778"/>
          </pc:sldLayoutMkLst>
        </pc:sldLayoutChg>
        <pc:sldLayoutChg chg="replId">
          <pc:chgData name="Cassie Rogers" userId="S::cassie.rogers@cetonline.org::6bf7b392-02d2-4f24-b38b-e4898d03f350" providerId="AD" clId="Web-{D973782C-F093-7267-008D-AFC62D5ED87B}" dt="2025-08-22T16:43:45.005" v="35"/>
          <pc:sldLayoutMkLst>
            <pc:docMk/>
            <pc:sldMasterMk cId="3069428164" sldId="2147483767"/>
            <pc:sldLayoutMk cId="2901597438" sldId="2147483779"/>
          </pc:sldLayoutMkLst>
        </pc:sldLayoutChg>
      </pc:sldMasterChg>
    </pc:docChg>
  </pc:docChgLst>
  <pc:docChgLst>
    <pc:chgData name="Emma Sabella" userId="S::emma.sabella@cetonline.org::0ab30417-e2cd-43e5-befb-ecc196cde4c7" providerId="AD" clId="Web-{7C2B9372-273B-DDE3-491F-77F974BEF120}"/>
    <pc:docChg chg="addSld modSld">
      <pc:chgData name="Emma Sabella" userId="S::emma.sabella@cetonline.org::0ab30417-e2cd-43e5-befb-ecc196cde4c7" providerId="AD" clId="Web-{7C2B9372-273B-DDE3-491F-77F974BEF120}" dt="2025-09-09T19:05:43.346" v="1057"/>
      <pc:docMkLst>
        <pc:docMk/>
      </pc:docMkLst>
      <pc:sldChg chg="modNotes">
        <pc:chgData name="Emma Sabella" userId="S::emma.sabella@cetonline.org::0ab30417-e2cd-43e5-befb-ecc196cde4c7" providerId="AD" clId="Web-{7C2B9372-273B-DDE3-491F-77F974BEF120}" dt="2025-09-09T19:03:34.859" v="1037"/>
        <pc:sldMkLst>
          <pc:docMk/>
          <pc:sldMk cId="0" sldId="258"/>
        </pc:sldMkLst>
      </pc:sldChg>
      <pc:sldChg chg="modNotes">
        <pc:chgData name="Emma Sabella" userId="S::emma.sabella@cetonline.org::0ab30417-e2cd-43e5-befb-ecc196cde4c7" providerId="AD" clId="Web-{7C2B9372-273B-DDE3-491F-77F974BEF120}" dt="2025-09-09T18:06:50.606" v="895"/>
        <pc:sldMkLst>
          <pc:docMk/>
          <pc:sldMk cId="0" sldId="262"/>
        </pc:sldMkLst>
      </pc:sldChg>
      <pc:sldChg chg="modNotes">
        <pc:chgData name="Emma Sabella" userId="S::emma.sabella@cetonline.org::0ab30417-e2cd-43e5-befb-ecc196cde4c7" providerId="AD" clId="Web-{7C2B9372-273B-DDE3-491F-77F974BEF120}" dt="2025-09-09T19:05:43.346" v="1057"/>
        <pc:sldMkLst>
          <pc:docMk/>
          <pc:sldMk cId="0" sldId="264"/>
        </pc:sldMkLst>
      </pc:sldChg>
      <pc:sldChg chg="modNotes">
        <pc:chgData name="Emma Sabella" userId="S::emma.sabella@cetonline.org::0ab30417-e2cd-43e5-befb-ecc196cde4c7" providerId="AD" clId="Web-{7C2B9372-273B-DDE3-491F-77F974BEF120}" dt="2025-09-09T18:30:12.228" v="1034"/>
        <pc:sldMkLst>
          <pc:docMk/>
          <pc:sldMk cId="0" sldId="269"/>
        </pc:sldMkLst>
      </pc:sldChg>
      <pc:sldChg chg="modNotes">
        <pc:chgData name="Emma Sabella" userId="S::emma.sabella@cetonline.org::0ab30417-e2cd-43e5-befb-ecc196cde4c7" providerId="AD" clId="Web-{7C2B9372-273B-DDE3-491F-77F974BEF120}" dt="2025-09-09T18:20:41.190" v="917"/>
        <pc:sldMkLst>
          <pc:docMk/>
          <pc:sldMk cId="2856426438" sldId="453"/>
        </pc:sldMkLst>
      </pc:sldChg>
      <pc:sldChg chg="modNotes">
        <pc:chgData name="Emma Sabella" userId="S::emma.sabella@cetonline.org::0ab30417-e2cd-43e5-befb-ecc196cde4c7" providerId="AD" clId="Web-{7C2B9372-273B-DDE3-491F-77F974BEF120}" dt="2025-09-09T18:01:19.863" v="840"/>
        <pc:sldMkLst>
          <pc:docMk/>
          <pc:sldMk cId="3670005526" sldId="499"/>
        </pc:sldMkLst>
      </pc:sldChg>
      <pc:sldChg chg="modNotes">
        <pc:chgData name="Emma Sabella" userId="S::emma.sabella@cetonline.org::0ab30417-e2cd-43e5-befb-ecc196cde4c7" providerId="AD" clId="Web-{7C2B9372-273B-DDE3-491F-77F974BEF120}" dt="2025-09-09T18:26:50.755" v="992"/>
        <pc:sldMkLst>
          <pc:docMk/>
          <pc:sldMk cId="653459970" sldId="880"/>
        </pc:sldMkLst>
      </pc:sldChg>
      <pc:sldChg chg="modNotes">
        <pc:chgData name="Emma Sabella" userId="S::emma.sabella@cetonline.org::0ab30417-e2cd-43e5-befb-ecc196cde4c7" providerId="AD" clId="Web-{7C2B9372-273B-DDE3-491F-77F974BEF120}" dt="2025-09-09T17:37:02.817" v="412"/>
        <pc:sldMkLst>
          <pc:docMk/>
          <pc:sldMk cId="211286213" sldId="938"/>
        </pc:sldMkLst>
      </pc:sldChg>
      <pc:sldChg chg="modNotes">
        <pc:chgData name="Emma Sabella" userId="S::emma.sabella@cetonline.org::0ab30417-e2cd-43e5-befb-ecc196cde4c7" providerId="AD" clId="Web-{7C2B9372-273B-DDE3-491F-77F974BEF120}" dt="2025-09-09T18:21:03.316" v="919"/>
        <pc:sldMkLst>
          <pc:docMk/>
          <pc:sldMk cId="1644019010" sldId="1006"/>
        </pc:sldMkLst>
      </pc:sldChg>
      <pc:sldChg chg="modNotes">
        <pc:chgData name="Emma Sabella" userId="S::emma.sabella@cetonline.org::0ab30417-e2cd-43e5-befb-ecc196cde4c7" providerId="AD" clId="Web-{7C2B9372-273B-DDE3-491F-77F974BEF120}" dt="2025-09-09T18:03:28.082" v="881"/>
        <pc:sldMkLst>
          <pc:docMk/>
          <pc:sldMk cId="3452899336" sldId="1007"/>
        </pc:sldMkLst>
      </pc:sldChg>
      <pc:sldChg chg="modNotes">
        <pc:chgData name="Emma Sabella" userId="S::emma.sabella@cetonline.org::0ab30417-e2cd-43e5-befb-ecc196cde4c7" providerId="AD" clId="Web-{7C2B9372-273B-DDE3-491F-77F974BEF120}" dt="2025-09-09T17:36:34.111" v="402"/>
        <pc:sldMkLst>
          <pc:docMk/>
          <pc:sldMk cId="1954440402" sldId="1008"/>
        </pc:sldMkLst>
      </pc:sldChg>
      <pc:sldChg chg="modNotes">
        <pc:chgData name="Emma Sabella" userId="S::emma.sabella@cetonline.org::0ab30417-e2cd-43e5-befb-ecc196cde4c7" providerId="AD" clId="Web-{7C2B9372-273B-DDE3-491F-77F974BEF120}" dt="2025-09-09T19:05:11.798" v="1049"/>
        <pc:sldMkLst>
          <pc:docMk/>
          <pc:sldMk cId="2156811045" sldId="1009"/>
        </pc:sldMkLst>
      </pc:sldChg>
      <pc:sldChg chg="modNotes">
        <pc:chgData name="Emma Sabella" userId="S::emma.sabella@cetonline.org::0ab30417-e2cd-43e5-befb-ecc196cde4c7" providerId="AD" clId="Web-{7C2B9372-273B-DDE3-491F-77F974BEF120}" dt="2025-09-09T18:21:27.847" v="925"/>
        <pc:sldMkLst>
          <pc:docMk/>
          <pc:sldMk cId="2378018733" sldId="1010"/>
        </pc:sldMkLst>
      </pc:sldChg>
      <pc:sldChg chg="modNotes">
        <pc:chgData name="Emma Sabella" userId="S::emma.sabella@cetonline.org::0ab30417-e2cd-43e5-befb-ecc196cde4c7" providerId="AD" clId="Web-{7C2B9372-273B-DDE3-491F-77F974BEF120}" dt="2025-09-09T18:24:20.946" v="937"/>
        <pc:sldMkLst>
          <pc:docMk/>
          <pc:sldMk cId="3507724100" sldId="1043"/>
        </pc:sldMkLst>
      </pc:sldChg>
      <pc:sldChg chg="modNotes">
        <pc:chgData name="Emma Sabella" userId="S::emma.sabella@cetonline.org::0ab30417-e2cd-43e5-befb-ecc196cde4c7" providerId="AD" clId="Web-{7C2B9372-273B-DDE3-491F-77F974BEF120}" dt="2025-09-09T18:25:18.583" v="961"/>
        <pc:sldMkLst>
          <pc:docMk/>
          <pc:sldMk cId="2758244171" sldId="1044"/>
        </pc:sldMkLst>
      </pc:sldChg>
      <pc:sldChg chg="modNotes">
        <pc:chgData name="Emma Sabella" userId="S::emma.sabella@cetonline.org::0ab30417-e2cd-43e5-befb-ecc196cde4c7" providerId="AD" clId="Web-{7C2B9372-273B-DDE3-491F-77F974BEF120}" dt="2025-09-09T18:28:00.148" v="1002"/>
        <pc:sldMkLst>
          <pc:docMk/>
          <pc:sldMk cId="1083344004" sldId="1047"/>
        </pc:sldMkLst>
      </pc:sldChg>
      <pc:sldChg chg="modNotes">
        <pc:chgData name="Emma Sabella" userId="S::emma.sabella@cetonline.org::0ab30417-e2cd-43e5-befb-ecc196cde4c7" providerId="AD" clId="Web-{7C2B9372-273B-DDE3-491F-77F974BEF120}" dt="2025-09-09T17:50:09.971" v="497"/>
        <pc:sldMkLst>
          <pc:docMk/>
          <pc:sldMk cId="1668748764" sldId="1048"/>
        </pc:sldMkLst>
      </pc:sldChg>
      <pc:sldChg chg="modNotes">
        <pc:chgData name="Emma Sabella" userId="S::emma.sabella@cetonline.org::0ab30417-e2cd-43e5-befb-ecc196cde4c7" providerId="AD" clId="Web-{7C2B9372-273B-DDE3-491F-77F974BEF120}" dt="2025-09-09T18:28:49.461" v="1019"/>
        <pc:sldMkLst>
          <pc:docMk/>
          <pc:sldMk cId="3580447057" sldId="1050"/>
        </pc:sldMkLst>
      </pc:sldChg>
      <pc:sldChg chg="addSp delSp modSp new modNotes">
        <pc:chgData name="Emma Sabella" userId="S::emma.sabella@cetonline.org::0ab30417-e2cd-43e5-befb-ecc196cde4c7" providerId="AD" clId="Web-{7C2B9372-273B-DDE3-491F-77F974BEF120}" dt="2025-09-09T17:38:47.510" v="428"/>
        <pc:sldMkLst>
          <pc:docMk/>
          <pc:sldMk cId="607421204" sldId="1051"/>
        </pc:sldMkLst>
        <pc:spChg chg="add mod">
          <ac:chgData name="Emma Sabella" userId="S::emma.sabella@cetonline.org::0ab30417-e2cd-43e5-befb-ecc196cde4c7" providerId="AD" clId="Web-{7C2B9372-273B-DDE3-491F-77F974BEF120}" dt="2025-09-09T13:44:12.862" v="116" actId="1076"/>
          <ac:spMkLst>
            <pc:docMk/>
            <pc:sldMk cId="607421204" sldId="1051"/>
            <ac:spMk id="7" creationId="{14663AE4-3B13-9D24-9776-1B1CE22FA730}"/>
          </ac:spMkLst>
        </pc:spChg>
        <pc:spChg chg="add mod">
          <ac:chgData name="Emma Sabella" userId="S::emma.sabella@cetonline.org::0ab30417-e2cd-43e5-befb-ecc196cde4c7" providerId="AD" clId="Web-{7C2B9372-273B-DDE3-491F-77F974BEF120}" dt="2025-09-09T17:38:02.384" v="418" actId="20577"/>
          <ac:spMkLst>
            <pc:docMk/>
            <pc:sldMk cId="607421204" sldId="1051"/>
            <ac:spMk id="8" creationId="{294E7991-D8D3-AD8B-923B-0DB9014868C6}"/>
          </ac:spMkLst>
        </pc:spChg>
        <pc:picChg chg="add mod">
          <ac:chgData name="Emma Sabella" userId="S::emma.sabella@cetonline.org::0ab30417-e2cd-43e5-befb-ecc196cde4c7" providerId="AD" clId="Web-{7C2B9372-273B-DDE3-491F-77F974BEF120}" dt="2025-09-09T13:41:04.215" v="67" actId="1076"/>
          <ac:picMkLst>
            <pc:docMk/>
            <pc:sldMk cId="607421204" sldId="1051"/>
            <ac:picMk id="2" creationId="{BDA72E18-6210-C667-2CB5-A78CB659CC0C}"/>
          </ac:picMkLst>
        </pc:picChg>
        <pc:picChg chg="add del mod">
          <ac:chgData name="Emma Sabella" userId="S::emma.sabella@cetonline.org::0ab30417-e2cd-43e5-befb-ecc196cde4c7" providerId="AD" clId="Web-{7C2B9372-273B-DDE3-491F-77F974BEF120}" dt="2025-09-09T13:37:48.677" v="12"/>
          <ac:picMkLst>
            <pc:docMk/>
            <pc:sldMk cId="607421204" sldId="1051"/>
            <ac:picMk id="3" creationId="{D1528FF1-DB8E-DEB4-A08C-5953B3336DDD}"/>
          </ac:picMkLst>
        </pc:picChg>
        <pc:picChg chg="add del mod">
          <ac:chgData name="Emma Sabella" userId="S::emma.sabella@cetonline.org::0ab30417-e2cd-43e5-befb-ecc196cde4c7" providerId="AD" clId="Web-{7C2B9372-273B-DDE3-491F-77F974BEF120}" dt="2025-09-09T13:36:52.299" v="7"/>
          <ac:picMkLst>
            <pc:docMk/>
            <pc:sldMk cId="607421204" sldId="1051"/>
            <ac:picMk id="4" creationId="{B25138BF-47C0-95B0-8668-C7F2F65B7000}"/>
          </ac:picMkLst>
        </pc:picChg>
        <pc:picChg chg="add mod">
          <ac:chgData name="Emma Sabella" userId="S::emma.sabella@cetonline.org::0ab30417-e2cd-43e5-befb-ecc196cde4c7" providerId="AD" clId="Web-{7C2B9372-273B-DDE3-491F-77F974BEF120}" dt="2025-09-09T13:37:39.974" v="10" actId="1076"/>
          <ac:picMkLst>
            <pc:docMk/>
            <pc:sldMk cId="607421204" sldId="1051"/>
            <ac:picMk id="5" creationId="{C7081DE0-A991-2F12-F5DF-3E66DA7087DF}"/>
          </ac:picMkLst>
        </pc:picChg>
        <pc:picChg chg="add mod">
          <ac:chgData name="Emma Sabella" userId="S::emma.sabella@cetonline.org::0ab30417-e2cd-43e5-befb-ecc196cde4c7" providerId="AD" clId="Web-{7C2B9372-273B-DDE3-491F-77F974BEF120}" dt="2025-09-09T13:44:30.581" v="118" actId="1076"/>
          <ac:picMkLst>
            <pc:docMk/>
            <pc:sldMk cId="607421204" sldId="1051"/>
            <ac:picMk id="9" creationId="{83D8FB02-8EFA-8721-233D-E9454515E496}"/>
          </ac:picMkLst>
        </pc:picChg>
      </pc:sldChg>
      <pc:sldChg chg="add modNotes">
        <pc:chgData name="Emma Sabella" userId="S::emma.sabella@cetonline.org::0ab30417-e2cd-43e5-befb-ecc196cde4c7" providerId="AD" clId="Web-{7C2B9372-273B-DDE3-491F-77F974BEF120}" dt="2025-09-09T14:04:02.567" v="173"/>
        <pc:sldMkLst>
          <pc:docMk/>
          <pc:sldMk cId="614822239" sldId="1052"/>
        </pc:sldMkLst>
      </pc:sldChg>
    </pc:docChg>
  </pc:docChgLst>
  <pc:docChgLst>
    <pc:chgData name="Emma Sabella" userId="S::emma.sabella@cetonline.org::0ab30417-e2cd-43e5-befb-ecc196cde4c7" providerId="AD" clId="Web-{6C208CB4-9DCB-1DBE-A3B7-29084BAE4697}"/>
    <pc:docChg chg="addSld delSld modSld sldOrd">
      <pc:chgData name="Emma Sabella" userId="S::emma.sabella@cetonline.org::0ab30417-e2cd-43e5-befb-ecc196cde4c7" providerId="AD" clId="Web-{6C208CB4-9DCB-1DBE-A3B7-29084BAE4697}" dt="2025-08-28T18:57:38.655" v="473"/>
      <pc:docMkLst>
        <pc:docMk/>
      </pc:docMkLst>
      <pc:sldChg chg="modNotes">
        <pc:chgData name="Emma Sabella" userId="S::emma.sabella@cetonline.org::0ab30417-e2cd-43e5-befb-ecc196cde4c7" providerId="AD" clId="Web-{6C208CB4-9DCB-1DBE-A3B7-29084BAE4697}" dt="2025-08-28T18:27:00.024" v="104"/>
        <pc:sldMkLst>
          <pc:docMk/>
          <pc:sldMk cId="2156811045" sldId="1009"/>
        </pc:sldMkLst>
      </pc:sldChg>
      <pc:sldChg chg="modNotes">
        <pc:chgData name="Emma Sabella" userId="S::emma.sabella@cetonline.org::0ab30417-e2cd-43e5-befb-ecc196cde4c7" providerId="AD" clId="Web-{6C208CB4-9DCB-1DBE-A3B7-29084BAE4697}" dt="2025-08-28T18:57:38.655" v="473"/>
        <pc:sldMkLst>
          <pc:docMk/>
          <pc:sldMk cId="521964754" sldId="1046"/>
        </pc:sldMkLst>
      </pc:sldChg>
      <pc:sldChg chg="addSp delSp modSp add ord replId modNotes">
        <pc:chgData name="Emma Sabella" userId="S::emma.sabella@cetonline.org::0ab30417-e2cd-43e5-befb-ecc196cde4c7" providerId="AD" clId="Web-{6C208CB4-9DCB-1DBE-A3B7-29084BAE4697}" dt="2025-08-28T18:28:50.540" v="182" actId="20577"/>
        <pc:sldMkLst>
          <pc:docMk/>
          <pc:sldMk cId="1668748764" sldId="1048"/>
        </pc:sldMkLst>
        <pc:spChg chg="mod">
          <ac:chgData name="Emma Sabella" userId="S::emma.sabella@cetonline.org::0ab30417-e2cd-43e5-befb-ecc196cde4c7" providerId="AD" clId="Web-{6C208CB4-9DCB-1DBE-A3B7-29084BAE4697}" dt="2025-08-28T18:28:50.540" v="182" actId="20577"/>
          <ac:spMkLst>
            <pc:docMk/>
            <pc:sldMk cId="1668748764" sldId="1048"/>
            <ac:spMk id="5" creationId="{94691DD5-3C6E-8763-718F-A3425DD38EAE}"/>
          </ac:spMkLst>
        </pc:spChg>
        <pc:picChg chg="add mod">
          <ac:chgData name="Emma Sabella" userId="S::emma.sabella@cetonline.org::0ab30417-e2cd-43e5-befb-ecc196cde4c7" providerId="AD" clId="Web-{6C208CB4-9DCB-1DBE-A3B7-29084BAE4697}" dt="2025-08-28T16:05:38.751" v="12" actId="1076"/>
          <ac:picMkLst>
            <pc:docMk/>
            <pc:sldMk cId="1668748764" sldId="1048"/>
            <ac:picMk id="8" creationId="{BBCCE782-2F92-3253-3021-7F889B67AE3A}"/>
          </ac:picMkLst>
        </pc:picChg>
      </pc:sldChg>
      <pc:sldChg chg="new del">
        <pc:chgData name="Emma Sabella" userId="S::emma.sabella@cetonline.org::0ab30417-e2cd-43e5-befb-ecc196cde4c7" providerId="AD" clId="Web-{6C208CB4-9DCB-1DBE-A3B7-29084BAE4697}" dt="2025-08-28T18:44:12.012" v="185"/>
        <pc:sldMkLst>
          <pc:docMk/>
          <pc:sldMk cId="4022795434" sldId="1049"/>
        </pc:sldMkLst>
      </pc:sldChg>
      <pc:sldChg chg="addSp delSp modSp add replId modNotes">
        <pc:chgData name="Emma Sabella" userId="S::emma.sabella@cetonline.org::0ab30417-e2cd-43e5-befb-ecc196cde4c7" providerId="AD" clId="Web-{6C208CB4-9DCB-1DBE-A3B7-29084BAE4697}" dt="2025-08-28T18:55:30.155" v="413"/>
        <pc:sldMkLst>
          <pc:docMk/>
          <pc:sldMk cId="3580447057" sldId="1050"/>
        </pc:sldMkLst>
        <pc:spChg chg="add mod">
          <ac:chgData name="Emma Sabella" userId="S::emma.sabella@cetonline.org::0ab30417-e2cd-43e5-befb-ecc196cde4c7" providerId="AD" clId="Web-{6C208CB4-9DCB-1DBE-A3B7-29084BAE4697}" dt="2025-08-28T18:48:14.341" v="219" actId="20577"/>
          <ac:spMkLst>
            <pc:docMk/>
            <pc:sldMk cId="3580447057" sldId="1050"/>
            <ac:spMk id="6" creationId="{9BEB6FB0-F644-4040-0AB7-24BE142100F5}"/>
          </ac:spMkLst>
        </pc:spChg>
        <pc:picChg chg="add mod">
          <ac:chgData name="Emma Sabella" userId="S::emma.sabella@cetonline.org::0ab30417-e2cd-43e5-befb-ecc196cde4c7" providerId="AD" clId="Web-{6C208CB4-9DCB-1DBE-A3B7-29084BAE4697}" dt="2025-08-28T18:50:31.232" v="244" actId="1076"/>
          <ac:picMkLst>
            <pc:docMk/>
            <pc:sldMk cId="3580447057" sldId="1050"/>
            <ac:picMk id="11" creationId="{D2830BC0-0891-0843-601B-45DDBC3B1E75}"/>
          </ac:picMkLst>
        </pc:picChg>
        <pc:picChg chg="add mod">
          <ac:chgData name="Emma Sabella" userId="S::emma.sabella@cetonline.org::0ab30417-e2cd-43e5-befb-ecc196cde4c7" providerId="AD" clId="Web-{6C208CB4-9DCB-1DBE-A3B7-29084BAE4697}" dt="2025-08-28T18:51:44.873" v="250" actId="1076"/>
          <ac:picMkLst>
            <pc:docMk/>
            <pc:sldMk cId="3580447057" sldId="1050"/>
            <ac:picMk id="12" creationId="{244290B6-116C-6B89-8648-1754E609E969}"/>
          </ac:picMkLst>
        </pc:picChg>
      </pc:sldChg>
    </pc:docChg>
  </pc:docChgLst>
  <pc:docChgLst>
    <pc:chgData name="Emma Sabella" userId="S::emma.sabella@cetonline.org::0ab30417-e2cd-43e5-befb-ecc196cde4c7" providerId="AD" clId="Web-{D929774A-1CFD-CE41-72D3-503486FCDE5A}"/>
    <pc:docChg chg="modSld">
      <pc:chgData name="Emma Sabella" userId="S::emma.sabella@cetonline.org::0ab30417-e2cd-43e5-befb-ecc196cde4c7" providerId="AD" clId="Web-{D929774A-1CFD-CE41-72D3-503486FCDE5A}" dt="2025-09-09T00:27:30.248" v="413"/>
      <pc:docMkLst>
        <pc:docMk/>
      </pc:docMkLst>
      <pc:sldChg chg="modNotes">
        <pc:chgData name="Emma Sabella" userId="S::emma.sabella@cetonline.org::0ab30417-e2cd-43e5-befb-ecc196cde4c7" providerId="AD" clId="Web-{D929774A-1CFD-CE41-72D3-503486FCDE5A}" dt="2025-09-09T00:18:44.240" v="239"/>
        <pc:sldMkLst>
          <pc:docMk/>
          <pc:sldMk cId="0" sldId="258"/>
        </pc:sldMkLst>
      </pc:sldChg>
      <pc:sldChg chg="modNotes">
        <pc:chgData name="Emma Sabella" userId="S::emma.sabella@cetonline.org::0ab30417-e2cd-43e5-befb-ecc196cde4c7" providerId="AD" clId="Web-{D929774A-1CFD-CE41-72D3-503486FCDE5A}" dt="2025-09-09T00:21:35.978" v="281"/>
        <pc:sldMkLst>
          <pc:docMk/>
          <pc:sldMk cId="0" sldId="262"/>
        </pc:sldMkLst>
      </pc:sldChg>
      <pc:sldChg chg="modNotes">
        <pc:chgData name="Emma Sabella" userId="S::emma.sabella@cetonline.org::0ab30417-e2cd-43e5-befb-ecc196cde4c7" providerId="AD" clId="Web-{D929774A-1CFD-CE41-72D3-503486FCDE5A}" dt="2025-09-09T00:22:34.730" v="298"/>
        <pc:sldMkLst>
          <pc:docMk/>
          <pc:sldMk cId="0" sldId="264"/>
        </pc:sldMkLst>
      </pc:sldChg>
      <pc:sldChg chg="modNotes">
        <pc:chgData name="Emma Sabella" userId="S::emma.sabella@cetonline.org::0ab30417-e2cd-43e5-befb-ecc196cde4c7" providerId="AD" clId="Web-{D929774A-1CFD-CE41-72D3-503486FCDE5A}" dt="2025-09-09T00:27:30.248" v="413"/>
        <pc:sldMkLst>
          <pc:docMk/>
          <pc:sldMk cId="0" sldId="269"/>
        </pc:sldMkLst>
      </pc:sldChg>
      <pc:sldChg chg="modNotes">
        <pc:chgData name="Emma Sabella" userId="S::emma.sabella@cetonline.org::0ab30417-e2cd-43e5-befb-ecc196cde4c7" providerId="AD" clId="Web-{D929774A-1CFD-CE41-72D3-503486FCDE5A}" dt="2025-09-09T00:19:28.990" v="253"/>
        <pc:sldMkLst>
          <pc:docMk/>
          <pc:sldMk cId="575543745" sldId="452"/>
        </pc:sldMkLst>
      </pc:sldChg>
      <pc:sldChg chg="modNotes">
        <pc:chgData name="Emma Sabella" userId="S::emma.sabella@cetonline.org::0ab30417-e2cd-43e5-befb-ecc196cde4c7" providerId="AD" clId="Web-{D929774A-1CFD-CE41-72D3-503486FCDE5A}" dt="2025-09-09T00:22:26.605" v="297"/>
        <pc:sldMkLst>
          <pc:docMk/>
          <pc:sldMk cId="2856426438" sldId="453"/>
        </pc:sldMkLst>
      </pc:sldChg>
      <pc:sldChg chg="modNotes">
        <pc:chgData name="Emma Sabella" userId="S::emma.sabella@cetonline.org::0ab30417-e2cd-43e5-befb-ecc196cde4c7" providerId="AD" clId="Web-{D929774A-1CFD-CE41-72D3-503486FCDE5A}" dt="2025-09-09T00:20:49.147" v="271"/>
        <pc:sldMkLst>
          <pc:docMk/>
          <pc:sldMk cId="3670005526" sldId="499"/>
        </pc:sldMkLst>
      </pc:sldChg>
      <pc:sldChg chg="modNotes">
        <pc:chgData name="Emma Sabella" userId="S::emma.sabella@cetonline.org::0ab30417-e2cd-43e5-befb-ecc196cde4c7" providerId="AD" clId="Web-{D929774A-1CFD-CE41-72D3-503486FCDE5A}" dt="2025-09-09T00:25:13.716" v="337"/>
        <pc:sldMkLst>
          <pc:docMk/>
          <pc:sldMk cId="653459970" sldId="880"/>
        </pc:sldMkLst>
      </pc:sldChg>
      <pc:sldChg chg="modNotes">
        <pc:chgData name="Emma Sabella" userId="S::emma.sabella@cetonline.org::0ab30417-e2cd-43e5-befb-ecc196cde4c7" providerId="AD" clId="Web-{D929774A-1CFD-CE41-72D3-503486FCDE5A}" dt="2025-09-09T00:15:38.254" v="159"/>
        <pc:sldMkLst>
          <pc:docMk/>
          <pc:sldMk cId="211286213" sldId="938"/>
        </pc:sldMkLst>
      </pc:sldChg>
      <pc:sldChg chg="modNotes">
        <pc:chgData name="Emma Sabella" userId="S::emma.sabella@cetonline.org::0ab30417-e2cd-43e5-befb-ecc196cde4c7" providerId="AD" clId="Web-{D929774A-1CFD-CE41-72D3-503486FCDE5A}" dt="2025-09-09T00:21:14.571" v="276"/>
        <pc:sldMkLst>
          <pc:docMk/>
          <pc:sldMk cId="3452899336" sldId="1007"/>
        </pc:sldMkLst>
      </pc:sldChg>
      <pc:sldChg chg="modNotes">
        <pc:chgData name="Emma Sabella" userId="S::emma.sabella@cetonline.org::0ab30417-e2cd-43e5-befb-ecc196cde4c7" providerId="AD" clId="Web-{D929774A-1CFD-CE41-72D3-503486FCDE5A}" dt="2025-09-09T00:14:42.691" v="149"/>
        <pc:sldMkLst>
          <pc:docMk/>
          <pc:sldMk cId="1954440402" sldId="1008"/>
        </pc:sldMkLst>
      </pc:sldChg>
      <pc:sldChg chg="modNotes">
        <pc:chgData name="Emma Sabella" userId="S::emma.sabella@cetonline.org::0ab30417-e2cd-43e5-befb-ecc196cde4c7" providerId="AD" clId="Web-{D929774A-1CFD-CE41-72D3-503486FCDE5A}" dt="2025-09-09T00:19:59.256" v="261"/>
        <pc:sldMkLst>
          <pc:docMk/>
          <pc:sldMk cId="2156811045" sldId="1009"/>
        </pc:sldMkLst>
      </pc:sldChg>
      <pc:sldChg chg="modNotes">
        <pc:chgData name="Emma Sabella" userId="S::emma.sabella@cetonline.org::0ab30417-e2cd-43e5-befb-ecc196cde4c7" providerId="AD" clId="Web-{D929774A-1CFD-CE41-72D3-503486FCDE5A}" dt="2025-09-09T00:22:58.308" v="302"/>
        <pc:sldMkLst>
          <pc:docMk/>
          <pc:sldMk cId="2378018733" sldId="1010"/>
        </pc:sldMkLst>
      </pc:sldChg>
      <pc:sldChg chg="modNotes">
        <pc:chgData name="Emma Sabella" userId="S::emma.sabella@cetonline.org::0ab30417-e2cd-43e5-befb-ecc196cde4c7" providerId="AD" clId="Web-{D929774A-1CFD-CE41-72D3-503486FCDE5A}" dt="2025-09-09T00:23:24.684" v="310"/>
        <pc:sldMkLst>
          <pc:docMk/>
          <pc:sldMk cId="3507724100" sldId="1043"/>
        </pc:sldMkLst>
      </pc:sldChg>
      <pc:sldChg chg="modNotes">
        <pc:chgData name="Emma Sabella" userId="S::emma.sabella@cetonline.org::0ab30417-e2cd-43e5-befb-ecc196cde4c7" providerId="AD" clId="Web-{D929774A-1CFD-CE41-72D3-503486FCDE5A}" dt="2025-09-09T00:24:28.247" v="333"/>
        <pc:sldMkLst>
          <pc:docMk/>
          <pc:sldMk cId="2758244171" sldId="1044"/>
        </pc:sldMkLst>
      </pc:sldChg>
      <pc:sldChg chg="modNotes">
        <pc:chgData name="Emma Sabella" userId="S::emma.sabella@cetonline.org::0ab30417-e2cd-43e5-befb-ecc196cde4c7" providerId="AD" clId="Web-{D929774A-1CFD-CE41-72D3-503486FCDE5A}" dt="2025-09-09T00:25:34.919" v="342"/>
        <pc:sldMkLst>
          <pc:docMk/>
          <pc:sldMk cId="1083344004" sldId="1047"/>
        </pc:sldMkLst>
      </pc:sldChg>
      <pc:sldChg chg="modNotes">
        <pc:chgData name="Emma Sabella" userId="S::emma.sabella@cetonline.org::0ab30417-e2cd-43e5-befb-ecc196cde4c7" providerId="AD" clId="Web-{D929774A-1CFD-CE41-72D3-503486FCDE5A}" dt="2025-09-09T00:20:17.099" v="264"/>
        <pc:sldMkLst>
          <pc:docMk/>
          <pc:sldMk cId="1668748764" sldId="1048"/>
        </pc:sldMkLst>
      </pc:sldChg>
      <pc:sldChg chg="modNotes">
        <pc:chgData name="Emma Sabella" userId="S::emma.sabella@cetonline.org::0ab30417-e2cd-43e5-befb-ecc196cde4c7" providerId="AD" clId="Web-{D929774A-1CFD-CE41-72D3-503486FCDE5A}" dt="2025-09-09T00:26:50.373" v="401"/>
        <pc:sldMkLst>
          <pc:docMk/>
          <pc:sldMk cId="3580447057" sldId="1050"/>
        </pc:sldMkLst>
      </pc:sldChg>
    </pc:docChg>
  </pc:docChgLst>
  <pc:docChgLst>
    <pc:chgData name="Cassie Rogers" userId="6bf7b392-02d2-4f24-b38b-e4898d03f350" providerId="ADAL" clId="{930557BA-9317-405A-833F-0012637D448F}"/>
    <pc:docChg chg="undo custSel modSld">
      <pc:chgData name="Cassie Rogers" userId="6bf7b392-02d2-4f24-b38b-e4898d03f350" providerId="ADAL" clId="{930557BA-9317-405A-833F-0012637D448F}" dt="2025-08-26T02:50:54.650" v="186" actId="1076"/>
      <pc:docMkLst>
        <pc:docMk/>
      </pc:docMkLst>
      <pc:sldChg chg="modSp mod">
        <pc:chgData name="Cassie Rogers" userId="6bf7b392-02d2-4f24-b38b-e4898d03f350" providerId="ADAL" clId="{930557BA-9317-405A-833F-0012637D448F}" dt="2025-08-26T02:35:51.796" v="0" actId="14100"/>
        <pc:sldMkLst>
          <pc:docMk/>
          <pc:sldMk cId="575543745" sldId="452"/>
        </pc:sldMkLst>
        <pc:spChg chg="mod">
          <ac:chgData name="Cassie Rogers" userId="6bf7b392-02d2-4f24-b38b-e4898d03f350" providerId="ADAL" clId="{930557BA-9317-405A-833F-0012637D448F}" dt="2025-08-26T02:35:51.796" v="0" actId="14100"/>
          <ac:spMkLst>
            <pc:docMk/>
            <pc:sldMk cId="575543745" sldId="452"/>
            <ac:spMk id="7" creationId="{4552C7BF-3EA6-4825-B9F0-41968F66A6B1}"/>
          </ac:spMkLst>
        </pc:spChg>
      </pc:sldChg>
      <pc:sldChg chg="addSp delSp modSp mod">
        <pc:chgData name="Cassie Rogers" userId="6bf7b392-02d2-4f24-b38b-e4898d03f350" providerId="ADAL" clId="{930557BA-9317-405A-833F-0012637D448F}" dt="2025-08-26T02:43:32.316" v="123" actId="171"/>
        <pc:sldMkLst>
          <pc:docMk/>
          <pc:sldMk cId="352563389" sldId="1045"/>
        </pc:sldMkLst>
        <pc:spChg chg="mod ord">
          <ac:chgData name="Cassie Rogers" userId="6bf7b392-02d2-4f24-b38b-e4898d03f350" providerId="ADAL" clId="{930557BA-9317-405A-833F-0012637D448F}" dt="2025-08-26T02:43:32.316" v="123" actId="171"/>
          <ac:spMkLst>
            <pc:docMk/>
            <pc:sldMk cId="352563389" sldId="1045"/>
            <ac:spMk id="6" creationId="{A259CDE3-B347-49CB-BEF6-09B1E5AF7269}"/>
          </ac:spMkLst>
        </pc:spChg>
        <pc:spChg chg="add del ord">
          <ac:chgData name="Cassie Rogers" userId="6bf7b392-02d2-4f24-b38b-e4898d03f350" providerId="ADAL" clId="{930557BA-9317-405A-833F-0012637D448F}" dt="2025-08-26T02:42:37.507" v="107" actId="167"/>
          <ac:spMkLst>
            <pc:docMk/>
            <pc:sldMk cId="352563389" sldId="1045"/>
            <ac:spMk id="8" creationId="{90847F86-3420-4465-9D86-82B327D94535}"/>
          </ac:spMkLst>
        </pc:spChg>
        <pc:picChg chg="add mod ord modCrop">
          <ac:chgData name="Cassie Rogers" userId="6bf7b392-02d2-4f24-b38b-e4898d03f350" providerId="ADAL" clId="{930557BA-9317-405A-833F-0012637D448F}" dt="2025-08-26T02:43:20.207" v="120" actId="171"/>
          <ac:picMkLst>
            <pc:docMk/>
            <pc:sldMk cId="352563389" sldId="1045"/>
            <ac:picMk id="27" creationId="{EDA200AB-3A5A-E6D0-62BE-8929859360A8}"/>
          </ac:picMkLst>
        </pc:picChg>
      </pc:sldChg>
      <pc:sldChg chg="addSp modSp mod setBg">
        <pc:chgData name="Cassie Rogers" userId="6bf7b392-02d2-4f24-b38b-e4898d03f350" providerId="ADAL" clId="{930557BA-9317-405A-833F-0012637D448F}" dt="2025-08-26T02:50:54.650" v="186" actId="1076"/>
        <pc:sldMkLst>
          <pc:docMk/>
          <pc:sldMk cId="1083344004" sldId="1047"/>
        </pc:sldMkLst>
        <pc:spChg chg="add mod">
          <ac:chgData name="Cassie Rogers" userId="6bf7b392-02d2-4f24-b38b-e4898d03f350" providerId="ADAL" clId="{930557BA-9317-405A-833F-0012637D448F}" dt="2025-08-26T02:50:54.650" v="186" actId="1076"/>
          <ac:spMkLst>
            <pc:docMk/>
            <pc:sldMk cId="1083344004" sldId="1047"/>
            <ac:spMk id="10" creationId="{4BEB53FE-4F9F-FECF-AC99-261C9425257B}"/>
          </ac:spMkLst>
        </pc:spChg>
        <pc:picChg chg="add mod ord">
          <ac:chgData name="Cassie Rogers" userId="6bf7b392-02d2-4f24-b38b-e4898d03f350" providerId="ADAL" clId="{930557BA-9317-405A-833F-0012637D448F}" dt="2025-08-26T02:49:49.772" v="169" actId="1440"/>
          <ac:picMkLst>
            <pc:docMk/>
            <pc:sldMk cId="1083344004" sldId="1047"/>
            <ac:picMk id="3" creationId="{C0835486-B0F6-4A89-7604-D2B4DC16B219}"/>
          </ac:picMkLst>
        </pc:picChg>
        <pc:picChg chg="add mod">
          <ac:chgData name="Cassie Rogers" userId="6bf7b392-02d2-4f24-b38b-e4898d03f350" providerId="ADAL" clId="{930557BA-9317-405A-833F-0012637D448F}" dt="2025-08-26T02:50:21.426" v="182" actId="1037"/>
          <ac:picMkLst>
            <pc:docMk/>
            <pc:sldMk cId="1083344004" sldId="1047"/>
            <ac:picMk id="5" creationId="{5FE97602-BB84-076D-7AB6-E7F84D273486}"/>
          </ac:picMkLst>
        </pc:picChg>
        <pc:picChg chg="add mod ord">
          <ac:chgData name="Cassie Rogers" userId="6bf7b392-02d2-4f24-b38b-e4898d03f350" providerId="ADAL" clId="{930557BA-9317-405A-833F-0012637D448F}" dt="2025-08-26T02:50:19.156" v="177" actId="14100"/>
          <ac:picMkLst>
            <pc:docMk/>
            <pc:sldMk cId="1083344004" sldId="1047"/>
            <ac:picMk id="7" creationId="{9A7E63DE-0E35-4AD3-A901-14903FFE2EE5}"/>
          </ac:picMkLst>
        </pc:picChg>
        <pc:picChg chg="add mod ord">
          <ac:chgData name="Cassie Rogers" userId="6bf7b392-02d2-4f24-b38b-e4898d03f350" providerId="ADAL" clId="{930557BA-9317-405A-833F-0012637D448F}" dt="2025-08-26T02:50:12.566" v="176" actId="14100"/>
          <ac:picMkLst>
            <pc:docMk/>
            <pc:sldMk cId="1083344004" sldId="1047"/>
            <ac:picMk id="9" creationId="{1B78F1EF-BFFB-5AC1-4A85-7B5B7122BC6C}"/>
          </ac:picMkLst>
        </pc:picChg>
      </pc:sldChg>
    </pc:docChg>
  </pc:docChgLst>
  <pc:docChgLst>
    <pc:chgData name="Emma Sabella" userId="S::emma.sabella@cetonline.org::0ab30417-e2cd-43e5-befb-ecc196cde4c7" providerId="AD" clId="Web-{108097DD-67F4-E61E-D65A-FF0EE197F2C2}"/>
    <pc:docChg chg="modSld">
      <pc:chgData name="Emma Sabella" userId="S::emma.sabella@cetonline.org::0ab30417-e2cd-43e5-befb-ecc196cde4c7" providerId="AD" clId="Web-{108097DD-67F4-E61E-D65A-FF0EE197F2C2}" dt="2025-08-27T13:43:34.991" v="627" actId="1076"/>
      <pc:docMkLst>
        <pc:docMk/>
      </pc:docMkLst>
      <pc:sldChg chg="modNotes">
        <pc:chgData name="Emma Sabella" userId="S::emma.sabella@cetonline.org::0ab30417-e2cd-43e5-befb-ecc196cde4c7" providerId="AD" clId="Web-{108097DD-67F4-E61E-D65A-FF0EE197F2C2}" dt="2025-08-27T13:20:23.379" v="230"/>
        <pc:sldMkLst>
          <pc:docMk/>
          <pc:sldMk cId="0" sldId="258"/>
        </pc:sldMkLst>
      </pc:sldChg>
      <pc:sldChg chg="modNotes">
        <pc:chgData name="Emma Sabella" userId="S::emma.sabella@cetonline.org::0ab30417-e2cd-43e5-befb-ecc196cde4c7" providerId="AD" clId="Web-{108097DD-67F4-E61E-D65A-FF0EE197F2C2}" dt="2025-08-27T13:31:19.614" v="383"/>
        <pc:sldMkLst>
          <pc:docMk/>
          <pc:sldMk cId="0" sldId="264"/>
        </pc:sldMkLst>
      </pc:sldChg>
      <pc:sldChg chg="modSp modNotes">
        <pc:chgData name="Emma Sabella" userId="S::emma.sabella@cetonline.org::0ab30417-e2cd-43e5-befb-ecc196cde4c7" providerId="AD" clId="Web-{108097DD-67F4-E61E-D65A-FF0EE197F2C2}" dt="2025-08-27T13:43:34.991" v="627" actId="1076"/>
        <pc:sldMkLst>
          <pc:docMk/>
          <pc:sldMk cId="0" sldId="269"/>
        </pc:sldMkLst>
        <pc:spChg chg="mod">
          <ac:chgData name="Emma Sabella" userId="S::emma.sabella@cetonline.org::0ab30417-e2cd-43e5-befb-ecc196cde4c7" providerId="AD" clId="Web-{108097DD-67F4-E61E-D65A-FF0EE197F2C2}" dt="2025-08-27T13:43:29.413" v="626" actId="20577"/>
          <ac:spMkLst>
            <pc:docMk/>
            <pc:sldMk cId="0" sldId="269"/>
            <ac:spMk id="10" creationId="{597F21D5-3EBE-0322-E401-DDFC43564EC9}"/>
          </ac:spMkLst>
        </pc:spChg>
        <pc:spChg chg="mod">
          <ac:chgData name="Emma Sabella" userId="S::emma.sabella@cetonline.org::0ab30417-e2cd-43e5-befb-ecc196cde4c7" providerId="AD" clId="Web-{108097DD-67F4-E61E-D65A-FF0EE197F2C2}" dt="2025-08-27T13:43:34.991" v="627" actId="1076"/>
          <ac:spMkLst>
            <pc:docMk/>
            <pc:sldMk cId="0" sldId="269"/>
            <ac:spMk id="12" creationId="{EF2F6685-FE63-C8F9-38C4-4B9D1B6D86CB}"/>
          </ac:spMkLst>
        </pc:spChg>
      </pc:sldChg>
      <pc:sldChg chg="modNotes">
        <pc:chgData name="Emma Sabella" userId="S::emma.sabella@cetonline.org::0ab30417-e2cd-43e5-befb-ecc196cde4c7" providerId="AD" clId="Web-{108097DD-67F4-E61E-D65A-FF0EE197F2C2}" dt="2025-08-27T13:21:13.661" v="297"/>
        <pc:sldMkLst>
          <pc:docMk/>
          <pc:sldMk cId="575543745" sldId="452"/>
        </pc:sldMkLst>
      </pc:sldChg>
      <pc:sldChg chg="modNotes">
        <pc:chgData name="Emma Sabella" userId="S::emma.sabella@cetonline.org::0ab30417-e2cd-43e5-befb-ecc196cde4c7" providerId="AD" clId="Web-{108097DD-67F4-E61E-D65A-FF0EE197F2C2}" dt="2025-08-27T13:29:17.908" v="331"/>
        <pc:sldMkLst>
          <pc:docMk/>
          <pc:sldMk cId="2856426438" sldId="453"/>
        </pc:sldMkLst>
      </pc:sldChg>
      <pc:sldChg chg="modNotes">
        <pc:chgData name="Emma Sabella" userId="S::emma.sabella@cetonline.org::0ab30417-e2cd-43e5-befb-ecc196cde4c7" providerId="AD" clId="Web-{108097DD-67F4-E61E-D65A-FF0EE197F2C2}" dt="2025-08-27T13:37:15.372" v="435"/>
        <pc:sldMkLst>
          <pc:docMk/>
          <pc:sldMk cId="653459970" sldId="880"/>
        </pc:sldMkLst>
      </pc:sldChg>
      <pc:sldChg chg="modNotes">
        <pc:chgData name="Emma Sabella" userId="S::emma.sabella@cetonline.org::0ab30417-e2cd-43e5-befb-ecc196cde4c7" providerId="AD" clId="Web-{108097DD-67F4-E61E-D65A-FF0EE197F2C2}" dt="2025-08-27T13:31:48.239" v="393"/>
        <pc:sldMkLst>
          <pc:docMk/>
          <pc:sldMk cId="338397150" sldId="1011"/>
        </pc:sldMkLst>
      </pc:sldChg>
      <pc:sldChg chg="modNotes">
        <pc:chgData name="Emma Sabella" userId="S::emma.sabella@cetonline.org::0ab30417-e2cd-43e5-befb-ecc196cde4c7" providerId="AD" clId="Web-{108097DD-67F4-E61E-D65A-FF0EE197F2C2}" dt="2025-08-27T13:33:27.570" v="405"/>
        <pc:sldMkLst>
          <pc:docMk/>
          <pc:sldMk cId="3507724100" sldId="1043"/>
        </pc:sldMkLst>
      </pc:sldChg>
      <pc:sldChg chg="modNotes">
        <pc:chgData name="Emma Sabella" userId="S::emma.sabella@cetonline.org::0ab30417-e2cd-43e5-befb-ecc196cde4c7" providerId="AD" clId="Web-{108097DD-67F4-E61E-D65A-FF0EE197F2C2}" dt="2025-08-27T13:34:50.384" v="414"/>
        <pc:sldMkLst>
          <pc:docMk/>
          <pc:sldMk cId="2758244171" sldId="1044"/>
        </pc:sldMkLst>
      </pc:sldChg>
      <pc:sldChg chg="modSp modNotes">
        <pc:chgData name="Emma Sabella" userId="S::emma.sabella@cetonline.org::0ab30417-e2cd-43e5-befb-ecc196cde4c7" providerId="AD" clId="Web-{108097DD-67F4-E61E-D65A-FF0EE197F2C2}" dt="2025-08-27T13:40:15.502" v="471"/>
        <pc:sldMkLst>
          <pc:docMk/>
          <pc:sldMk cId="352563389" sldId="1045"/>
        </pc:sldMkLst>
        <pc:spChg chg="mod">
          <ac:chgData name="Emma Sabella" userId="S::emma.sabella@cetonline.org::0ab30417-e2cd-43e5-befb-ecc196cde4c7" providerId="AD" clId="Web-{108097DD-67F4-E61E-D65A-FF0EE197F2C2}" dt="2025-08-27T13:13:33.369" v="130" actId="20577"/>
          <ac:spMkLst>
            <pc:docMk/>
            <pc:sldMk cId="352563389" sldId="1045"/>
            <ac:spMk id="21" creationId="{F7FEB7E5-D9FA-4232-B939-5B4F42029948}"/>
          </ac:spMkLst>
        </pc:spChg>
      </pc:sldChg>
      <pc:sldChg chg="modSp modNotes">
        <pc:chgData name="Emma Sabella" userId="S::emma.sabella@cetonline.org::0ab30417-e2cd-43e5-befb-ecc196cde4c7" providerId="AD" clId="Web-{108097DD-67F4-E61E-D65A-FF0EE197F2C2}" dt="2025-08-27T13:35:36.979" v="418"/>
        <pc:sldMkLst>
          <pc:docMk/>
          <pc:sldMk cId="521964754" sldId="1046"/>
        </pc:sldMkLst>
        <pc:spChg chg="mod">
          <ac:chgData name="Emma Sabella" userId="S::emma.sabella@cetonline.org::0ab30417-e2cd-43e5-befb-ecc196cde4c7" providerId="AD" clId="Web-{108097DD-67F4-E61E-D65A-FF0EE197F2C2}" dt="2025-08-27T13:35:21.854" v="416" actId="20577"/>
          <ac:spMkLst>
            <pc:docMk/>
            <pc:sldMk cId="521964754" sldId="1046"/>
            <ac:spMk id="5" creationId="{48979BBB-8723-82D4-334A-26AAD4BFD932}"/>
          </ac:spMkLst>
        </pc:spChg>
      </pc:sldChg>
      <pc:sldChg chg="modNotes">
        <pc:chgData name="Emma Sabella" userId="S::emma.sabella@cetonline.org::0ab30417-e2cd-43e5-befb-ecc196cde4c7" providerId="AD" clId="Web-{108097DD-67F4-E61E-D65A-FF0EE197F2C2}" dt="2025-08-27T13:38:00.358" v="439"/>
        <pc:sldMkLst>
          <pc:docMk/>
          <pc:sldMk cId="1083344004" sldId="1047"/>
        </pc:sldMkLst>
      </pc:sldChg>
    </pc:docChg>
  </pc:docChgLst>
  <pc:docChgLst>
    <pc:chgData name="Cassie Rogers" userId="S::cassie.rogers@cetonline.org::6bf7b392-02d2-4f24-b38b-e4898d03f350" providerId="AD" clId="Web-{3662E23D-D591-BC2A-ACF8-9787A8F4448C}"/>
    <pc:docChg chg="addSld delSld modSld sldOrd addMainMaster modMainMaster">
      <pc:chgData name="Cassie Rogers" userId="S::cassie.rogers@cetonline.org::6bf7b392-02d2-4f24-b38b-e4898d03f350" providerId="AD" clId="Web-{3662E23D-D591-BC2A-ACF8-9787A8F4448C}" dt="2025-08-22T16:33:32.095" v="103"/>
      <pc:docMkLst>
        <pc:docMk/>
      </pc:docMkLst>
      <pc:sldChg chg="ord">
        <pc:chgData name="Cassie Rogers" userId="S::cassie.rogers@cetonline.org::6bf7b392-02d2-4f24-b38b-e4898d03f350" providerId="AD" clId="Web-{3662E23D-D591-BC2A-ACF8-9787A8F4448C}" dt="2025-08-22T16:33:25.033" v="100"/>
        <pc:sldMkLst>
          <pc:docMk/>
          <pc:sldMk cId="3670005526" sldId="499"/>
        </pc:sldMkLst>
      </pc:sldChg>
      <pc:sldChg chg="new del">
        <pc:chgData name="Cassie Rogers" userId="S::cassie.rogers@cetonline.org::6bf7b392-02d2-4f24-b38b-e4898d03f350" providerId="AD" clId="Web-{3662E23D-D591-BC2A-ACF8-9787A8F4448C}" dt="2025-08-22T16:30:08.875" v="5"/>
        <pc:sldMkLst>
          <pc:docMk/>
          <pc:sldMk cId="4040327825" sldId="1012"/>
        </pc:sldMkLst>
      </pc:sldChg>
      <pc:sldChg chg="delSp modSp add del ord">
        <pc:chgData name="Cassie Rogers" userId="S::cassie.rogers@cetonline.org::6bf7b392-02d2-4f24-b38b-e4898d03f350" providerId="AD" clId="Web-{3662E23D-D591-BC2A-ACF8-9787A8F4448C}" dt="2025-08-22T16:33:30.033" v="102"/>
        <pc:sldMkLst>
          <pc:docMk/>
          <pc:sldMk cId="3507724100" sldId="1043"/>
        </pc:sldMkLst>
        <pc:spChg chg="mod">
          <ac:chgData name="Cassie Rogers" userId="S::cassie.rogers@cetonline.org::6bf7b392-02d2-4f24-b38b-e4898d03f350" providerId="AD" clId="Web-{3662E23D-D591-BC2A-ACF8-9787A8F4448C}" dt="2025-08-22T16:31:15.345" v="67" actId="20577"/>
          <ac:spMkLst>
            <pc:docMk/>
            <pc:sldMk cId="3507724100" sldId="1043"/>
            <ac:spMk id="4" creationId="{61EFA00B-F225-E447-BF7C-C5E9D872696A}"/>
          </ac:spMkLst>
        </pc:spChg>
        <pc:picChg chg="mod">
          <ac:chgData name="Cassie Rogers" userId="S::cassie.rogers@cetonline.org::6bf7b392-02d2-4f24-b38b-e4898d03f350" providerId="AD" clId="Web-{3662E23D-D591-BC2A-ACF8-9787A8F4448C}" dt="2025-08-22T16:32:18.923" v="78" actId="14100"/>
          <ac:picMkLst>
            <pc:docMk/>
            <pc:sldMk cId="3507724100" sldId="1043"/>
            <ac:picMk id="27" creationId="{B2CA2DC2-FF31-0AFB-1844-15CCC1F52A71}"/>
          </ac:picMkLst>
        </pc:picChg>
      </pc:sldChg>
      <pc:sldChg chg="add del">
        <pc:chgData name="Cassie Rogers" userId="S::cassie.rogers@cetonline.org::6bf7b392-02d2-4f24-b38b-e4898d03f350" providerId="AD" clId="Web-{3662E23D-D591-BC2A-ACF8-9787A8F4448C}" dt="2025-08-22T16:31:25.313" v="69"/>
        <pc:sldMkLst>
          <pc:docMk/>
          <pc:sldMk cId="1440525629" sldId="1044"/>
        </pc:sldMkLst>
      </pc:sldChg>
      <pc:sldChg chg="delSp modSp add ord replId">
        <pc:chgData name="Cassie Rogers" userId="S::cassie.rogers@cetonline.org::6bf7b392-02d2-4f24-b38b-e4898d03f350" providerId="AD" clId="Web-{3662E23D-D591-BC2A-ACF8-9787A8F4448C}" dt="2025-08-22T16:33:32.095" v="103"/>
        <pc:sldMkLst>
          <pc:docMk/>
          <pc:sldMk cId="2758244171" sldId="1044"/>
        </pc:sldMkLst>
        <pc:spChg chg="mod">
          <ac:chgData name="Cassie Rogers" userId="S::cassie.rogers@cetonline.org::6bf7b392-02d2-4f24-b38b-e4898d03f350" providerId="AD" clId="Web-{3662E23D-D591-BC2A-ACF8-9787A8F4448C}" dt="2025-08-22T16:31:32.548" v="71" actId="20577"/>
          <ac:spMkLst>
            <pc:docMk/>
            <pc:sldMk cId="2758244171" sldId="1044"/>
            <ac:spMk id="4" creationId="{45E071E0-C472-C0BB-B62E-CD0DEE297B99}"/>
          </ac:spMkLst>
        </pc:spChg>
        <pc:picChg chg="mod">
          <ac:chgData name="Cassie Rogers" userId="S::cassie.rogers@cetonline.org::6bf7b392-02d2-4f24-b38b-e4898d03f350" providerId="AD" clId="Web-{3662E23D-D591-BC2A-ACF8-9787A8F4448C}" dt="2025-08-22T16:33:05.611" v="98" actId="14100"/>
          <ac:picMkLst>
            <pc:docMk/>
            <pc:sldMk cId="2758244171" sldId="1044"/>
            <ac:picMk id="29" creationId="{99B341DB-1181-536B-8206-664CE71EACE2}"/>
          </ac:picMkLst>
        </pc:picChg>
      </pc:sldChg>
      <pc:sldMasterChg chg="add addSldLayout">
        <pc:chgData name="Cassie Rogers" userId="S::cassie.rogers@cetonline.org::6bf7b392-02d2-4f24-b38b-e4898d03f350" providerId="AD" clId="Web-{3662E23D-D591-BC2A-ACF8-9787A8F4448C}" dt="2025-08-22T16:30:05.782" v="3"/>
        <pc:sldMasterMkLst>
          <pc:docMk/>
          <pc:sldMasterMk cId="4091379244" sldId="2147483660"/>
        </pc:sldMasterMkLst>
        <pc:sldLayoutChg chg="add">
          <pc:chgData name="Cassie Rogers" userId="S::cassie.rogers@cetonline.org::6bf7b392-02d2-4f24-b38b-e4898d03f350" providerId="AD" clId="Web-{3662E23D-D591-BC2A-ACF8-9787A8F4448C}" dt="2025-08-22T16:30:05.782" v="3"/>
          <pc:sldLayoutMkLst>
            <pc:docMk/>
            <pc:sldMasterMk cId="4091379244" sldId="2147483660"/>
            <pc:sldLayoutMk cId="1270565311" sldId="2147483661"/>
          </pc:sldLayoutMkLst>
        </pc:sldLayoutChg>
        <pc:sldLayoutChg chg="add">
          <pc:chgData name="Cassie Rogers" userId="S::cassie.rogers@cetonline.org::6bf7b392-02d2-4f24-b38b-e4898d03f350" providerId="AD" clId="Web-{3662E23D-D591-BC2A-ACF8-9787A8F4448C}" dt="2025-08-22T16:30:05.782" v="3"/>
          <pc:sldLayoutMkLst>
            <pc:docMk/>
            <pc:sldMasterMk cId="4091379244" sldId="2147483660"/>
            <pc:sldLayoutMk cId="1733373082" sldId="2147483662"/>
          </pc:sldLayoutMkLst>
        </pc:sldLayoutChg>
        <pc:sldLayoutChg chg="add">
          <pc:chgData name="Cassie Rogers" userId="S::cassie.rogers@cetonline.org::6bf7b392-02d2-4f24-b38b-e4898d03f350" providerId="AD" clId="Web-{3662E23D-D591-BC2A-ACF8-9787A8F4448C}" dt="2025-08-22T16:30:05.782" v="3"/>
          <pc:sldLayoutMkLst>
            <pc:docMk/>
            <pc:sldMasterMk cId="4091379244" sldId="2147483660"/>
            <pc:sldLayoutMk cId="3769423453" sldId="2147483663"/>
          </pc:sldLayoutMkLst>
        </pc:sldLayoutChg>
        <pc:sldLayoutChg chg="add">
          <pc:chgData name="Cassie Rogers" userId="S::cassie.rogers@cetonline.org::6bf7b392-02d2-4f24-b38b-e4898d03f350" providerId="AD" clId="Web-{3662E23D-D591-BC2A-ACF8-9787A8F4448C}" dt="2025-08-22T16:30:05.782" v="3"/>
          <pc:sldLayoutMkLst>
            <pc:docMk/>
            <pc:sldMasterMk cId="4091379244" sldId="2147483660"/>
            <pc:sldLayoutMk cId="3035814306" sldId="2147483664"/>
          </pc:sldLayoutMkLst>
        </pc:sldLayoutChg>
        <pc:sldLayoutChg chg="add">
          <pc:chgData name="Cassie Rogers" userId="S::cassie.rogers@cetonline.org::6bf7b392-02d2-4f24-b38b-e4898d03f350" providerId="AD" clId="Web-{3662E23D-D591-BC2A-ACF8-9787A8F4448C}" dt="2025-08-22T16:30:05.782" v="3"/>
          <pc:sldLayoutMkLst>
            <pc:docMk/>
            <pc:sldMasterMk cId="4091379244" sldId="2147483660"/>
            <pc:sldLayoutMk cId="2792912798" sldId="2147483665"/>
          </pc:sldLayoutMkLst>
        </pc:sldLayoutChg>
        <pc:sldLayoutChg chg="add">
          <pc:chgData name="Cassie Rogers" userId="S::cassie.rogers@cetonline.org::6bf7b392-02d2-4f24-b38b-e4898d03f350" providerId="AD" clId="Web-{3662E23D-D591-BC2A-ACF8-9787A8F4448C}" dt="2025-08-22T16:30:05.782" v="3"/>
          <pc:sldLayoutMkLst>
            <pc:docMk/>
            <pc:sldMasterMk cId="4091379244" sldId="2147483660"/>
            <pc:sldLayoutMk cId="2366379067" sldId="2147483666"/>
          </pc:sldLayoutMkLst>
        </pc:sldLayoutChg>
        <pc:sldLayoutChg chg="add">
          <pc:chgData name="Cassie Rogers" userId="S::cassie.rogers@cetonline.org::6bf7b392-02d2-4f24-b38b-e4898d03f350" providerId="AD" clId="Web-{3662E23D-D591-BC2A-ACF8-9787A8F4448C}" dt="2025-08-22T16:30:05.782" v="3"/>
          <pc:sldLayoutMkLst>
            <pc:docMk/>
            <pc:sldMasterMk cId="4091379244" sldId="2147483660"/>
            <pc:sldLayoutMk cId="1369664948" sldId="2147483667"/>
          </pc:sldLayoutMkLst>
        </pc:sldLayoutChg>
        <pc:sldLayoutChg chg="add">
          <pc:chgData name="Cassie Rogers" userId="S::cassie.rogers@cetonline.org::6bf7b392-02d2-4f24-b38b-e4898d03f350" providerId="AD" clId="Web-{3662E23D-D591-BC2A-ACF8-9787A8F4448C}" dt="2025-08-22T16:30:05.782" v="3"/>
          <pc:sldLayoutMkLst>
            <pc:docMk/>
            <pc:sldMasterMk cId="4091379244" sldId="2147483660"/>
            <pc:sldLayoutMk cId="4049569251" sldId="2147483668"/>
          </pc:sldLayoutMkLst>
        </pc:sldLayoutChg>
        <pc:sldLayoutChg chg="add">
          <pc:chgData name="Cassie Rogers" userId="S::cassie.rogers@cetonline.org::6bf7b392-02d2-4f24-b38b-e4898d03f350" providerId="AD" clId="Web-{3662E23D-D591-BC2A-ACF8-9787A8F4448C}" dt="2025-08-22T16:30:05.782" v="3"/>
          <pc:sldLayoutMkLst>
            <pc:docMk/>
            <pc:sldMasterMk cId="4091379244" sldId="2147483660"/>
            <pc:sldLayoutMk cId="1395377989" sldId="2147483669"/>
          </pc:sldLayoutMkLst>
        </pc:sldLayoutChg>
        <pc:sldLayoutChg chg="add">
          <pc:chgData name="Cassie Rogers" userId="S::cassie.rogers@cetonline.org::6bf7b392-02d2-4f24-b38b-e4898d03f350" providerId="AD" clId="Web-{3662E23D-D591-BC2A-ACF8-9787A8F4448C}" dt="2025-08-22T16:30:05.782" v="3"/>
          <pc:sldLayoutMkLst>
            <pc:docMk/>
            <pc:sldMasterMk cId="4091379244" sldId="2147483660"/>
            <pc:sldLayoutMk cId="1945732781" sldId="2147483670"/>
          </pc:sldLayoutMkLst>
        </pc:sldLayoutChg>
        <pc:sldLayoutChg chg="add">
          <pc:chgData name="Cassie Rogers" userId="S::cassie.rogers@cetonline.org::6bf7b392-02d2-4f24-b38b-e4898d03f350" providerId="AD" clId="Web-{3662E23D-D591-BC2A-ACF8-9787A8F4448C}" dt="2025-08-22T16:30:05.782" v="3"/>
          <pc:sldLayoutMkLst>
            <pc:docMk/>
            <pc:sldMasterMk cId="4091379244" sldId="2147483660"/>
            <pc:sldLayoutMk cId="2521184764" sldId="2147483671"/>
          </pc:sldLayoutMkLst>
        </pc:sldLayoutChg>
      </pc:sldMasterChg>
      <pc:sldMasterChg chg="replId modSldLayout">
        <pc:chgData name="Cassie Rogers" userId="S::cassie.rogers@cetonline.org::6bf7b392-02d2-4f24-b38b-e4898d03f350" providerId="AD" clId="Web-{3662E23D-D591-BC2A-ACF8-9787A8F4448C}" dt="2025-08-22T16:30:05.782" v="3"/>
        <pc:sldMasterMkLst>
          <pc:docMk/>
          <pc:sldMasterMk cId="1955315691" sldId="2147483745"/>
        </pc:sldMasterMkLst>
        <pc:sldLayoutChg chg="replId">
          <pc:chgData name="Cassie Rogers" userId="S::cassie.rogers@cetonline.org::6bf7b392-02d2-4f24-b38b-e4898d03f350" providerId="AD" clId="Web-{3662E23D-D591-BC2A-ACF8-9787A8F4448C}" dt="2025-08-22T16:30:05.782" v="3"/>
          <pc:sldLayoutMkLst>
            <pc:docMk/>
            <pc:sldMasterMk cId="1955315691" sldId="2147483745"/>
            <pc:sldLayoutMk cId="2831894743" sldId="2147483746"/>
          </pc:sldLayoutMkLst>
        </pc:sldLayoutChg>
        <pc:sldLayoutChg chg="replId">
          <pc:chgData name="Cassie Rogers" userId="S::cassie.rogers@cetonline.org::6bf7b392-02d2-4f24-b38b-e4898d03f350" providerId="AD" clId="Web-{3662E23D-D591-BC2A-ACF8-9787A8F4448C}" dt="2025-08-22T16:30:05.782" v="3"/>
          <pc:sldLayoutMkLst>
            <pc:docMk/>
            <pc:sldMasterMk cId="1955315691" sldId="2147483745"/>
            <pc:sldLayoutMk cId="2360985106" sldId="2147483747"/>
          </pc:sldLayoutMkLst>
        </pc:sldLayoutChg>
        <pc:sldLayoutChg chg="replId">
          <pc:chgData name="Cassie Rogers" userId="S::cassie.rogers@cetonline.org::6bf7b392-02d2-4f24-b38b-e4898d03f350" providerId="AD" clId="Web-{3662E23D-D591-BC2A-ACF8-9787A8F4448C}" dt="2025-08-22T16:30:05.782" v="3"/>
          <pc:sldLayoutMkLst>
            <pc:docMk/>
            <pc:sldMasterMk cId="1955315691" sldId="2147483745"/>
            <pc:sldLayoutMk cId="3212702017" sldId="2147483748"/>
          </pc:sldLayoutMkLst>
        </pc:sldLayoutChg>
        <pc:sldLayoutChg chg="replId">
          <pc:chgData name="Cassie Rogers" userId="S::cassie.rogers@cetonline.org::6bf7b392-02d2-4f24-b38b-e4898d03f350" providerId="AD" clId="Web-{3662E23D-D591-BC2A-ACF8-9787A8F4448C}" dt="2025-08-22T16:30:05.782" v="3"/>
          <pc:sldLayoutMkLst>
            <pc:docMk/>
            <pc:sldMasterMk cId="1955315691" sldId="2147483745"/>
            <pc:sldLayoutMk cId="799395661" sldId="2147483749"/>
          </pc:sldLayoutMkLst>
        </pc:sldLayoutChg>
        <pc:sldLayoutChg chg="replId">
          <pc:chgData name="Cassie Rogers" userId="S::cassie.rogers@cetonline.org::6bf7b392-02d2-4f24-b38b-e4898d03f350" providerId="AD" clId="Web-{3662E23D-D591-BC2A-ACF8-9787A8F4448C}" dt="2025-08-22T16:30:05.782" v="3"/>
          <pc:sldLayoutMkLst>
            <pc:docMk/>
            <pc:sldMasterMk cId="1955315691" sldId="2147483745"/>
            <pc:sldLayoutMk cId="3791147851" sldId="2147483750"/>
          </pc:sldLayoutMkLst>
        </pc:sldLayoutChg>
        <pc:sldLayoutChg chg="replId">
          <pc:chgData name="Cassie Rogers" userId="S::cassie.rogers@cetonline.org::6bf7b392-02d2-4f24-b38b-e4898d03f350" providerId="AD" clId="Web-{3662E23D-D591-BC2A-ACF8-9787A8F4448C}" dt="2025-08-22T16:30:05.782" v="3"/>
          <pc:sldLayoutMkLst>
            <pc:docMk/>
            <pc:sldMasterMk cId="1955315691" sldId="2147483745"/>
            <pc:sldLayoutMk cId="1035855125" sldId="2147483751"/>
          </pc:sldLayoutMkLst>
        </pc:sldLayoutChg>
        <pc:sldLayoutChg chg="replId">
          <pc:chgData name="Cassie Rogers" userId="S::cassie.rogers@cetonline.org::6bf7b392-02d2-4f24-b38b-e4898d03f350" providerId="AD" clId="Web-{3662E23D-D591-BC2A-ACF8-9787A8F4448C}" dt="2025-08-22T16:30:05.782" v="3"/>
          <pc:sldLayoutMkLst>
            <pc:docMk/>
            <pc:sldMasterMk cId="1955315691" sldId="2147483745"/>
            <pc:sldLayoutMk cId="2453878515" sldId="2147483752"/>
          </pc:sldLayoutMkLst>
        </pc:sldLayoutChg>
        <pc:sldLayoutChg chg="replId">
          <pc:chgData name="Cassie Rogers" userId="S::cassie.rogers@cetonline.org::6bf7b392-02d2-4f24-b38b-e4898d03f350" providerId="AD" clId="Web-{3662E23D-D591-BC2A-ACF8-9787A8F4448C}" dt="2025-08-22T16:30:05.782" v="3"/>
          <pc:sldLayoutMkLst>
            <pc:docMk/>
            <pc:sldMasterMk cId="1955315691" sldId="2147483745"/>
            <pc:sldLayoutMk cId="299075315" sldId="2147483753"/>
          </pc:sldLayoutMkLst>
        </pc:sldLayoutChg>
        <pc:sldLayoutChg chg="replId">
          <pc:chgData name="Cassie Rogers" userId="S::cassie.rogers@cetonline.org::6bf7b392-02d2-4f24-b38b-e4898d03f350" providerId="AD" clId="Web-{3662E23D-D591-BC2A-ACF8-9787A8F4448C}" dt="2025-08-22T16:30:05.782" v="3"/>
          <pc:sldLayoutMkLst>
            <pc:docMk/>
            <pc:sldMasterMk cId="1955315691" sldId="2147483745"/>
            <pc:sldLayoutMk cId="3992981544" sldId="2147483754"/>
          </pc:sldLayoutMkLst>
        </pc:sldLayoutChg>
        <pc:sldLayoutChg chg="replId">
          <pc:chgData name="Cassie Rogers" userId="S::cassie.rogers@cetonline.org::6bf7b392-02d2-4f24-b38b-e4898d03f350" providerId="AD" clId="Web-{3662E23D-D591-BC2A-ACF8-9787A8F4448C}" dt="2025-08-22T16:30:05.782" v="3"/>
          <pc:sldLayoutMkLst>
            <pc:docMk/>
            <pc:sldMasterMk cId="1955315691" sldId="2147483745"/>
            <pc:sldLayoutMk cId="2868288747" sldId="2147483755"/>
          </pc:sldLayoutMkLst>
        </pc:sldLayoutChg>
        <pc:sldLayoutChg chg="replId">
          <pc:chgData name="Cassie Rogers" userId="S::cassie.rogers@cetonline.org::6bf7b392-02d2-4f24-b38b-e4898d03f350" providerId="AD" clId="Web-{3662E23D-D591-BC2A-ACF8-9787A8F4448C}" dt="2025-08-22T16:30:05.782" v="3"/>
          <pc:sldLayoutMkLst>
            <pc:docMk/>
            <pc:sldMasterMk cId="1955315691" sldId="2147483745"/>
            <pc:sldLayoutMk cId="1855188545" sldId="2147483756"/>
          </pc:sldLayoutMkLst>
        </pc:sldLayoutChg>
      </pc:sldMasterChg>
    </pc:docChg>
  </pc:docChgLst>
  <pc:docChgLst>
    <pc:chgData name="Emma Sabella" userId="S::emma.sabella@cetonline.org::0ab30417-e2cd-43e5-befb-ecc196cde4c7" providerId="AD" clId="Web-{1612474B-A814-E490-54EC-CD2AC67156DD}"/>
    <pc:docChg chg="sldOrd">
      <pc:chgData name="Emma Sabella" userId="S::emma.sabella@cetonline.org::0ab30417-e2cd-43e5-befb-ecc196cde4c7" providerId="AD" clId="Web-{1612474B-A814-E490-54EC-CD2AC67156DD}" dt="2025-08-22T19:08:28.720" v="0"/>
      <pc:docMkLst>
        <pc:docMk/>
      </pc:docMkLst>
      <pc:sldChg chg="ord">
        <pc:chgData name="Emma Sabella" userId="S::emma.sabella@cetonline.org::0ab30417-e2cd-43e5-befb-ecc196cde4c7" providerId="AD" clId="Web-{1612474B-A814-E490-54EC-CD2AC67156DD}" dt="2025-08-22T19:08:28.720" v="0"/>
        <pc:sldMkLst>
          <pc:docMk/>
          <pc:sldMk cId="3670005526" sldId="499"/>
        </pc:sldMkLst>
      </pc:sldChg>
    </pc:docChg>
  </pc:docChgLst>
  <pc:docChgLst>
    <pc:chgData name="Emma Sabella" userId="S::emma.sabella@cetonline.org::0ab30417-e2cd-43e5-befb-ecc196cde4c7" providerId="AD" clId="Web-{8608E595-9C78-F13E-F29E-B0AB0E466741}"/>
    <pc:docChg chg="mod addSld modSld sldOrd">
      <pc:chgData name="Emma Sabella" userId="S::emma.sabella@cetonline.org::0ab30417-e2cd-43e5-befb-ecc196cde4c7" providerId="AD" clId="Web-{8608E595-9C78-F13E-F29E-B0AB0E466741}" dt="2025-08-22T18:28:40.139" v="3306"/>
      <pc:docMkLst>
        <pc:docMk/>
      </pc:docMkLst>
      <pc:sldChg chg="addSp delSp modSp modNotes">
        <pc:chgData name="Emma Sabella" userId="S::emma.sabella@cetonline.org::0ab30417-e2cd-43e5-befb-ecc196cde4c7" providerId="AD" clId="Web-{8608E595-9C78-F13E-F29E-B0AB0E466741}" dt="2025-08-22T17:52:16.883" v="2393"/>
        <pc:sldMkLst>
          <pc:docMk/>
          <pc:sldMk cId="0" sldId="258"/>
        </pc:sldMkLst>
        <pc:spChg chg="mod">
          <ac:chgData name="Emma Sabella" userId="S::emma.sabella@cetonline.org::0ab30417-e2cd-43e5-befb-ecc196cde4c7" providerId="AD" clId="Web-{8608E595-9C78-F13E-F29E-B0AB0E466741}" dt="2025-08-22T16:58:38.813" v="78" actId="1076"/>
          <ac:spMkLst>
            <pc:docMk/>
            <pc:sldMk cId="0" sldId="258"/>
            <ac:spMk id="5" creationId="{9C94B2F9-54FD-A6DD-A856-A2063B9A7343}"/>
          </ac:spMkLst>
        </pc:spChg>
        <pc:spChg chg="mod">
          <ac:chgData name="Emma Sabella" userId="S::emma.sabella@cetonline.org::0ab30417-e2cd-43e5-befb-ecc196cde4c7" providerId="AD" clId="Web-{8608E595-9C78-F13E-F29E-B0AB0E466741}" dt="2025-08-22T16:58:43.376" v="79" actId="1076"/>
          <ac:spMkLst>
            <pc:docMk/>
            <pc:sldMk cId="0" sldId="258"/>
            <ac:spMk id="6" creationId="{E74E0B28-18A1-B5B8-A4E9-3CA22AB86480}"/>
          </ac:spMkLst>
        </pc:spChg>
        <pc:grpChg chg="mod">
          <ac:chgData name="Emma Sabella" userId="S::emma.sabella@cetonline.org::0ab30417-e2cd-43e5-befb-ecc196cde4c7" providerId="AD" clId="Web-{8608E595-9C78-F13E-F29E-B0AB0E466741}" dt="2025-08-22T16:58:48.423" v="80" actId="14100"/>
          <ac:grpSpMkLst>
            <pc:docMk/>
            <pc:sldMk cId="0" sldId="258"/>
            <ac:grpSpMk id="2" creationId="{714CE49E-724E-1A4B-05DF-2ACCB834B729}"/>
          </ac:grpSpMkLst>
        </pc:grpChg>
        <pc:picChg chg="add mod ord">
          <ac:chgData name="Emma Sabella" userId="S::emma.sabella@cetonline.org::0ab30417-e2cd-43e5-befb-ecc196cde4c7" providerId="AD" clId="Web-{8608E595-9C78-F13E-F29E-B0AB0E466741}" dt="2025-08-22T17:01:50.646" v="100" actId="1076"/>
          <ac:picMkLst>
            <pc:docMk/>
            <pc:sldMk cId="0" sldId="258"/>
            <ac:picMk id="3" creationId="{E52BCA11-C620-2822-60F1-6BCB9B29981F}"/>
          </ac:picMkLst>
        </pc:picChg>
        <pc:picChg chg="add mod">
          <ac:chgData name="Emma Sabella" userId="S::emma.sabella@cetonline.org::0ab30417-e2cd-43e5-befb-ecc196cde4c7" providerId="AD" clId="Web-{8608E595-9C78-F13E-F29E-B0AB0E466741}" dt="2025-08-22T17:01:53.943" v="101" actId="1076"/>
          <ac:picMkLst>
            <pc:docMk/>
            <pc:sldMk cId="0" sldId="258"/>
            <ac:picMk id="7" creationId="{B4DBDB85-3EBA-3213-F0A5-778D5CA2E10D}"/>
          </ac:picMkLst>
        </pc:picChg>
        <pc:picChg chg="add mod">
          <ac:chgData name="Emma Sabella" userId="S::emma.sabella@cetonline.org::0ab30417-e2cd-43e5-befb-ecc196cde4c7" providerId="AD" clId="Web-{8608E595-9C78-F13E-F29E-B0AB0E466741}" dt="2025-08-22T17:01:23.833" v="95" actId="1076"/>
          <ac:picMkLst>
            <pc:docMk/>
            <pc:sldMk cId="0" sldId="258"/>
            <ac:picMk id="9" creationId="{AFBA9A48-314A-4DEC-39D1-60652AD5FF0F}"/>
          </ac:picMkLst>
        </pc:picChg>
        <pc:picChg chg="add mod">
          <ac:chgData name="Emma Sabella" userId="S::emma.sabella@cetonline.org::0ab30417-e2cd-43e5-befb-ecc196cde4c7" providerId="AD" clId="Web-{8608E595-9C78-F13E-F29E-B0AB0E466741}" dt="2025-08-22T17:02:13.459" v="105" actId="1076"/>
          <ac:picMkLst>
            <pc:docMk/>
            <pc:sldMk cId="0" sldId="258"/>
            <ac:picMk id="10" creationId="{29570B8D-D5DB-3AD5-7DA7-28381DE77000}"/>
          </ac:picMkLst>
        </pc:picChg>
        <pc:picChg chg="add mod">
          <ac:chgData name="Emma Sabella" userId="S::emma.sabella@cetonline.org::0ab30417-e2cd-43e5-befb-ecc196cde4c7" providerId="AD" clId="Web-{8608E595-9C78-F13E-F29E-B0AB0E466741}" dt="2025-08-22T17:02:10.756" v="104" actId="1076"/>
          <ac:picMkLst>
            <pc:docMk/>
            <pc:sldMk cId="0" sldId="258"/>
            <ac:picMk id="13" creationId="{59E21901-3802-8B99-55D1-DEAF887CB4F5}"/>
          </ac:picMkLst>
        </pc:picChg>
        <pc:picChg chg="add mod">
          <ac:chgData name="Emma Sabella" userId="S::emma.sabella@cetonline.org::0ab30417-e2cd-43e5-befb-ecc196cde4c7" providerId="AD" clId="Web-{8608E595-9C78-F13E-F29E-B0AB0E466741}" dt="2025-08-22T17:04:22.657" v="110" actId="1076"/>
          <ac:picMkLst>
            <pc:docMk/>
            <pc:sldMk cId="0" sldId="258"/>
            <ac:picMk id="14" creationId="{CBF1AC5C-3952-A45D-FFE8-35E3E55083A1}"/>
          </ac:picMkLst>
        </pc:picChg>
      </pc:sldChg>
      <pc:sldChg chg="modNotes">
        <pc:chgData name="Emma Sabella" userId="S::emma.sabella@cetonline.org::0ab30417-e2cd-43e5-befb-ecc196cde4c7" providerId="AD" clId="Web-{8608E595-9C78-F13E-F29E-B0AB0E466741}" dt="2025-08-22T18:23:37.052" v="3225"/>
        <pc:sldMkLst>
          <pc:docMk/>
          <pc:sldMk cId="0" sldId="264"/>
        </pc:sldMkLst>
      </pc:sldChg>
      <pc:sldChg chg="modSp">
        <pc:chgData name="Emma Sabella" userId="S::emma.sabella@cetonline.org::0ab30417-e2cd-43e5-befb-ecc196cde4c7" providerId="AD" clId="Web-{8608E595-9C78-F13E-F29E-B0AB0E466741}" dt="2025-08-22T16:49:02.950" v="8" actId="20577"/>
        <pc:sldMkLst>
          <pc:docMk/>
          <pc:sldMk cId="0" sldId="269"/>
        </pc:sldMkLst>
        <pc:spChg chg="mod">
          <ac:chgData name="Emma Sabella" userId="S::emma.sabella@cetonline.org::0ab30417-e2cd-43e5-befb-ecc196cde4c7" providerId="AD" clId="Web-{8608E595-9C78-F13E-F29E-B0AB0E466741}" dt="2025-08-22T16:49:02.950" v="8" actId="20577"/>
          <ac:spMkLst>
            <pc:docMk/>
            <pc:sldMk cId="0" sldId="269"/>
            <ac:spMk id="10" creationId="{597F21D5-3EBE-0322-E401-DDFC43564EC9}"/>
          </ac:spMkLst>
        </pc:spChg>
      </pc:sldChg>
      <pc:sldChg chg="modNotes">
        <pc:chgData name="Emma Sabella" userId="S::emma.sabella@cetonline.org::0ab30417-e2cd-43e5-befb-ecc196cde4c7" providerId="AD" clId="Web-{8608E595-9C78-F13E-F29E-B0AB0E466741}" dt="2025-08-22T17:54:21.339" v="2395"/>
        <pc:sldMkLst>
          <pc:docMk/>
          <pc:sldMk cId="575543745" sldId="452"/>
        </pc:sldMkLst>
      </pc:sldChg>
      <pc:sldChg chg="ord">
        <pc:chgData name="Emma Sabella" userId="S::emma.sabella@cetonline.org::0ab30417-e2cd-43e5-befb-ecc196cde4c7" providerId="AD" clId="Web-{8608E595-9C78-F13E-F29E-B0AB0E466741}" dt="2025-08-22T17:54:33.996" v="2396"/>
        <pc:sldMkLst>
          <pc:docMk/>
          <pc:sldMk cId="3670005526" sldId="499"/>
        </pc:sldMkLst>
      </pc:sldChg>
      <pc:sldChg chg="ord">
        <pc:chgData name="Emma Sabella" userId="S::emma.sabella@cetonline.org::0ab30417-e2cd-43e5-befb-ecc196cde4c7" providerId="AD" clId="Web-{8608E595-9C78-F13E-F29E-B0AB0E466741}" dt="2025-08-22T18:28:40.139" v="3306"/>
        <pc:sldMkLst>
          <pc:docMk/>
          <pc:sldMk cId="653459970" sldId="880"/>
        </pc:sldMkLst>
      </pc:sldChg>
      <pc:sldChg chg="modNotes">
        <pc:chgData name="Emma Sabella" userId="S::emma.sabella@cetonline.org::0ab30417-e2cd-43e5-befb-ecc196cde4c7" providerId="AD" clId="Web-{8608E595-9C78-F13E-F29E-B0AB0E466741}" dt="2025-08-22T17:47:10.950" v="2232"/>
        <pc:sldMkLst>
          <pc:docMk/>
          <pc:sldMk cId="211286213" sldId="938"/>
        </pc:sldMkLst>
      </pc:sldChg>
      <pc:sldChg chg="ord">
        <pc:chgData name="Emma Sabella" userId="S::emma.sabella@cetonline.org::0ab30417-e2cd-43e5-befb-ecc196cde4c7" providerId="AD" clId="Web-{8608E595-9C78-F13E-F29E-B0AB0E466741}" dt="2025-08-22T17:57:01.330" v="2398"/>
        <pc:sldMkLst>
          <pc:docMk/>
          <pc:sldMk cId="3452899336" sldId="1007"/>
        </pc:sldMkLst>
      </pc:sldChg>
      <pc:sldChg chg="modSp modNotes">
        <pc:chgData name="Emma Sabella" userId="S::emma.sabella@cetonline.org::0ab30417-e2cd-43e5-befb-ecc196cde4c7" providerId="AD" clId="Web-{8608E595-9C78-F13E-F29E-B0AB0E466741}" dt="2025-08-22T17:44:19.941" v="2183"/>
        <pc:sldMkLst>
          <pc:docMk/>
          <pc:sldMk cId="1954440402" sldId="1008"/>
        </pc:sldMkLst>
        <pc:spChg chg="mod">
          <ac:chgData name="Emma Sabella" userId="S::emma.sabella@cetonline.org::0ab30417-e2cd-43e5-befb-ecc196cde4c7" providerId="AD" clId="Web-{8608E595-9C78-F13E-F29E-B0AB0E466741}" dt="2025-08-22T16:50:16.364" v="44" actId="20577"/>
          <ac:spMkLst>
            <pc:docMk/>
            <pc:sldMk cId="1954440402" sldId="1008"/>
            <ac:spMk id="2" creationId="{BFF62581-78AA-2CD9-3DCA-B567AB434FFF}"/>
          </ac:spMkLst>
        </pc:spChg>
      </pc:sldChg>
      <pc:sldChg chg="ord modNotes">
        <pc:chgData name="Emma Sabella" userId="S::emma.sabella@cetonline.org::0ab30417-e2cd-43e5-befb-ecc196cde4c7" providerId="AD" clId="Web-{8608E595-9C78-F13E-F29E-B0AB0E466741}" dt="2025-08-22T18:23:58.631" v="3228"/>
        <pc:sldMkLst>
          <pc:docMk/>
          <pc:sldMk cId="2156811045" sldId="1009"/>
        </pc:sldMkLst>
      </pc:sldChg>
      <pc:sldChg chg="modNotes">
        <pc:chgData name="Emma Sabella" userId="S::emma.sabella@cetonline.org::0ab30417-e2cd-43e5-befb-ecc196cde4c7" providerId="AD" clId="Web-{8608E595-9C78-F13E-F29E-B0AB0E466741}" dt="2025-08-22T18:06:12.761" v="2528"/>
        <pc:sldMkLst>
          <pc:docMk/>
          <pc:sldMk cId="2378018733" sldId="1010"/>
        </pc:sldMkLst>
      </pc:sldChg>
      <pc:sldChg chg="delSp modSp ord modNotes">
        <pc:chgData name="Emma Sabella" userId="S::emma.sabella@cetonline.org::0ab30417-e2cd-43e5-befb-ecc196cde4c7" providerId="AD" clId="Web-{8608E595-9C78-F13E-F29E-B0AB0E466741}" dt="2025-08-22T18:25:05.227" v="3261"/>
        <pc:sldMkLst>
          <pc:docMk/>
          <pc:sldMk cId="3507724100" sldId="1043"/>
        </pc:sldMkLst>
        <pc:spChg chg="mod">
          <ac:chgData name="Emma Sabella" userId="S::emma.sabella@cetonline.org::0ab30417-e2cd-43e5-befb-ecc196cde4c7" providerId="AD" clId="Web-{8608E595-9C78-F13E-F29E-B0AB0E466741}" dt="2025-08-22T18:12:47.186" v="2810" actId="20577"/>
          <ac:spMkLst>
            <pc:docMk/>
            <pc:sldMk cId="3507724100" sldId="1043"/>
            <ac:spMk id="4" creationId="{61EFA00B-F225-E447-BF7C-C5E9D872696A}"/>
          </ac:spMkLst>
        </pc:spChg>
        <pc:picChg chg="mod">
          <ac:chgData name="Emma Sabella" userId="S::emma.sabella@cetonline.org::0ab30417-e2cd-43e5-befb-ecc196cde4c7" providerId="AD" clId="Web-{8608E595-9C78-F13E-F29E-B0AB0E466741}" dt="2025-08-22T18:10:45.597" v="2741" actId="1076"/>
          <ac:picMkLst>
            <pc:docMk/>
            <pc:sldMk cId="3507724100" sldId="1043"/>
            <ac:picMk id="27" creationId="{B2CA2DC2-FF31-0AFB-1844-15CCC1F52A71}"/>
          </ac:picMkLst>
        </pc:picChg>
      </pc:sldChg>
      <pc:sldChg chg="delSp modSp ord modNotes">
        <pc:chgData name="Emma Sabella" userId="S::emma.sabella@cetonline.org::0ab30417-e2cd-43e5-befb-ecc196cde4c7" providerId="AD" clId="Web-{8608E595-9C78-F13E-F29E-B0AB0E466741}" dt="2025-08-22T18:16:16.448" v="3111"/>
        <pc:sldMkLst>
          <pc:docMk/>
          <pc:sldMk cId="2758244171" sldId="1044"/>
        </pc:sldMkLst>
        <pc:spChg chg="mod">
          <ac:chgData name="Emma Sabella" userId="S::emma.sabella@cetonline.org::0ab30417-e2cd-43e5-befb-ecc196cde4c7" providerId="AD" clId="Web-{8608E595-9C78-F13E-F29E-B0AB0E466741}" dt="2025-08-22T18:13:33.928" v="2855" actId="20577"/>
          <ac:spMkLst>
            <pc:docMk/>
            <pc:sldMk cId="2758244171" sldId="1044"/>
            <ac:spMk id="4" creationId="{45E071E0-C472-C0BB-B62E-CD0DEE297B99}"/>
          </ac:spMkLst>
        </pc:spChg>
        <pc:picChg chg="mod">
          <ac:chgData name="Emma Sabella" userId="S::emma.sabella@cetonline.org::0ab30417-e2cd-43e5-befb-ecc196cde4c7" providerId="AD" clId="Web-{8608E595-9C78-F13E-F29E-B0AB0E466741}" dt="2025-08-22T18:12:03.256" v="2790" actId="14100"/>
          <ac:picMkLst>
            <pc:docMk/>
            <pc:sldMk cId="2758244171" sldId="1044"/>
            <ac:picMk id="29" creationId="{99B341DB-1181-536B-8206-664CE71EACE2}"/>
          </ac:picMkLst>
        </pc:picChg>
      </pc:sldChg>
      <pc:sldChg chg="addSp delSp modSp ord">
        <pc:chgData name="Emma Sabella" userId="S::emma.sabella@cetonline.org::0ab30417-e2cd-43e5-befb-ecc196cde4c7" providerId="AD" clId="Web-{8608E595-9C78-F13E-F29E-B0AB0E466741}" dt="2025-08-22T18:19:47.854" v="3119"/>
        <pc:sldMkLst>
          <pc:docMk/>
          <pc:sldMk cId="352563389" sldId="1045"/>
        </pc:sldMkLst>
      </pc:sldChg>
      <pc:sldChg chg="ord modNotes">
        <pc:chgData name="Emma Sabella" userId="S::emma.sabella@cetonline.org::0ab30417-e2cd-43e5-befb-ecc196cde4c7" providerId="AD" clId="Web-{8608E595-9C78-F13E-F29E-B0AB0E466741}" dt="2025-08-22T18:27:10.043" v="3304"/>
        <pc:sldMkLst>
          <pc:docMk/>
          <pc:sldMk cId="521964754" sldId="1046"/>
        </pc:sldMkLst>
      </pc:sldChg>
      <pc:sldChg chg="new">
        <pc:chgData name="Emma Sabella" userId="S::emma.sabella@cetonline.org::0ab30417-e2cd-43e5-befb-ecc196cde4c7" providerId="AD" clId="Web-{8608E595-9C78-F13E-F29E-B0AB0E466741}" dt="2025-08-22T18:27:22.387" v="3305"/>
        <pc:sldMkLst>
          <pc:docMk/>
          <pc:sldMk cId="1083344004" sldId="1047"/>
        </pc:sldMkLst>
      </pc:sldChg>
    </pc:docChg>
  </pc:docChgLst>
</pc:chgInfo>
</file>

<file path=ppt/comments/modernComment_415_1503B0BD.xml><?xml version="1.0" encoding="utf-8"?>
<p188:cmLst xmlns:a="http://schemas.openxmlformats.org/drawingml/2006/main" xmlns:r="http://schemas.openxmlformats.org/officeDocument/2006/relationships" xmlns:p188="http://schemas.microsoft.com/office/powerpoint/2018/8/main">
  <p188:cm id="{D01BB455-2D3B-40DB-A59F-684C4193254F}" authorId="{F801491B-9BEE-6B6E-47DC-27C5448DF669}" status="resolved" created="2025-08-22T18:20:28.794" startDate="2025-08-22T18:20:28.794" dueDate="2025-08-22T18:20:28.794" assignedTo="{FA9EEDD9-4447-D204-03B5-66E90FFCE951}" complete="100000" title="@Cassie Rogers - can you use this photo? https://cetonline.sharepoint.com/:i:/s/CommercialWaste/EYr29jfI95hOtoU9sYLIMNUBF0zy3Yvekt_X1CRl1OGtsA?e=lxdmsZ">
    <pc:sldMkLst xmlns:pc="http://schemas.microsoft.com/office/powerpoint/2013/main/command">
      <pc:docMk/>
      <pc:sldMk cId="352563389" sldId="1045"/>
    </pc:sldMkLst>
    <p188:txBody>
      <a:bodyPr/>
      <a:lstStyle/>
      <a:p>
        <a:r>
          <a:rPr lang="en-US"/>
          <a:t>[@Cassie Rogers]  - can you use this photo? https://cetonline.sharepoint.com/:i:/s/CommercialWaste/EYr29jfI95hOtoU9sYLIMNUBF0zy3Yvekt_X1CRl1OGtsA?e=lxdmsZ</a:t>
        </a:r>
      </a:p>
    </p188:txBody>
    <p188:extLst>
      <p:ext xmlns:p="http://schemas.openxmlformats.org/presentationml/2006/main" uri="{5BB2D875-25FF-4072-B9AC-8F64D62656EB}">
        <p228:taskDetails xmlns:p228="http://schemas.microsoft.com/office/powerpoint/2022/08/main">
          <p228:history>
            <p228:event time="2025-08-22T18:20:28.794" id="{91556D61-8F8E-421F-ABFB-1624D1D1AFCF}">
              <p228:atrbtn authorId="{F801491B-9BEE-6B6E-47DC-27C5448DF669}"/>
              <p228:anchr>
                <p228:comment id="{D01BB455-2D3B-40DB-A59F-684C4193254F}"/>
              </p228:anchr>
              <p228:add/>
            </p228:event>
            <p228:event time="2025-08-22T18:20:28.794" id="{65F2A226-004D-403C-A96A-81B5415C1EBC}">
              <p228:atrbtn authorId="{F801491B-9BEE-6B6E-47DC-27C5448DF669}"/>
              <p228:anchr>
                <p228:comment id="{D01BB455-2D3B-40DB-A59F-684C4193254F}"/>
              </p228:anchr>
              <p228:asgn authorId="{FA9EEDD9-4447-D204-03B5-66E90FFCE951}"/>
            </p228:event>
            <p228:event time="2025-08-22T18:20:28.794" id="{34B586E6-B4CE-4F12-8A69-1DD354D0EED0}">
              <p228:atrbtn authorId="{F801491B-9BEE-6B6E-47DC-27C5448DF669}"/>
              <p228:anchr>
                <p228:comment id="{D01BB455-2D3B-40DB-A59F-684C4193254F}"/>
              </p228:anchr>
              <p228:title val="@Cassie Rogers - can you use this photo? https://cetonline.sharepoint.com/:i:/s/CommercialWaste/EYr29jfI95hOtoU9sYLIMNUBF0zy3Yvekt_X1CRl1OGtsA?e=lxdmsZ"/>
            </p228:event>
            <p228:event time="2025-08-22T18:20:28.794" id="{1DF62278-B0FE-42A6-A2BC-163E92827952}">
              <p228:atrbtn authorId="{F801491B-9BEE-6B6E-47DC-27C5448DF669}"/>
              <p228:anchr>
                <p228:comment id="{D01BB455-2D3B-40DB-A59F-684C4193254F}"/>
              </p228:anchr>
              <p228:date stDt="2025-08-22T18:20:28.794" endDt="2025-08-22T18:20:28.794"/>
            </p228:event>
            <p228:event time="2025-08-26T02:43:35.139" id="{2FB31DA9-B706-4CBD-8C98-FAD01031D4D0}">
              <p228:atrbtn authorId="{FA9EEDD9-4447-D204-03B5-66E90FFCE951}"/>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DC4766A-5378-476D-B209-4FA1F77E726E}" type="datetimeFigureOut">
              <a:rPr lang="en-US" smtClean="0"/>
              <a:t>9/9/2025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536BDF3-B145-4551-A401-44416CB7727C}" type="slidenum">
              <a:rPr lang="en-US" smtClean="0"/>
              <a:t>‹#›</a:t>
            </a:fld>
            <a:endParaRPr lang="en-US"/>
          </a:p>
        </p:txBody>
      </p:sp>
    </p:spTree>
    <p:extLst>
      <p:ext uri="{BB962C8B-B14F-4D97-AF65-F5344CB8AC3E}">
        <p14:creationId xmlns:p14="http://schemas.microsoft.com/office/powerpoint/2010/main" val="958067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a:buChar char="•"/>
            </a:pPr>
            <a:r>
              <a:rPr lang="en-US" dirty="0">
                <a:solidFill>
                  <a:srgbClr val="000000"/>
                </a:solidFill>
                <a:latin typeface="Calibri"/>
                <a:ea typeface="Calibri"/>
                <a:cs typeface="Calibri"/>
              </a:rPr>
              <a:t>Good morning everyone. </a:t>
            </a:r>
            <a:endParaRPr lang="en-US">
              <a:solidFill>
                <a:srgbClr val="000000"/>
              </a:solidFill>
            </a:endParaRPr>
          </a:p>
          <a:p>
            <a:pPr marL="171450" indent="-171450">
              <a:buFont typeface="Arial"/>
              <a:buChar char="•"/>
            </a:pPr>
            <a:r>
              <a:rPr lang="en-US" dirty="0">
                <a:solidFill>
                  <a:srgbClr val="000000"/>
                </a:solidFill>
              </a:rPr>
              <a:t>Thank you to Anna and Amanda for inviting me to speak today and thank you all for being here to listen! </a:t>
            </a:r>
            <a:endParaRPr lang="en-US" dirty="0">
              <a:solidFill>
                <a:srgbClr val="000000"/>
              </a:solidFill>
              <a:ea typeface="Calibri" panose="020F0502020204030204"/>
              <a:cs typeface="Calibri" panose="020F0502020204030204"/>
            </a:endParaRPr>
          </a:p>
          <a:p>
            <a:pPr marL="171450" indent="-171450">
              <a:buFont typeface="Arial"/>
              <a:buChar char="•"/>
            </a:pPr>
            <a:r>
              <a:rPr lang="en-US" dirty="0">
                <a:solidFill>
                  <a:srgbClr val="000000"/>
                </a:solidFill>
              </a:rPr>
              <a:t>I love working in NH and am thrilled to be part of the conversation today. </a:t>
            </a:r>
            <a:endParaRPr lang="en-US">
              <a:solidFill>
                <a:srgbClr val="000000"/>
              </a:solidFill>
              <a:latin typeface="Calibri"/>
              <a:ea typeface="Calibri"/>
              <a:cs typeface="Calibri"/>
            </a:endParaRPr>
          </a:p>
          <a:p>
            <a:pPr marL="171450" indent="-171450">
              <a:buFont typeface="Arial"/>
              <a:buChar char="•"/>
            </a:pPr>
            <a:r>
              <a:rPr lang="en-US" dirty="0">
                <a:solidFill>
                  <a:srgbClr val="000000"/>
                </a:solidFill>
                <a:latin typeface="Calibri"/>
                <a:ea typeface="Calibri"/>
                <a:cs typeface="Calibri"/>
              </a:rPr>
              <a:t>My</a:t>
            </a:r>
            <a:r>
              <a:rPr lang="en-US" b="0" i="0" u="none" strike="noStrike" dirty="0">
                <a:solidFill>
                  <a:srgbClr val="000000"/>
                </a:solidFill>
                <a:effectLst/>
                <a:latin typeface="Calibri"/>
                <a:ea typeface="Calibri"/>
                <a:cs typeface="Calibri"/>
              </a:rPr>
              <a:t> name is Emma Sabella and</a:t>
            </a:r>
            <a:r>
              <a:rPr lang="en-US" dirty="0">
                <a:solidFill>
                  <a:srgbClr val="000000"/>
                </a:solidFill>
                <a:latin typeface="Calibri"/>
                <a:ea typeface="Calibri"/>
                <a:cs typeface="Calibri"/>
              </a:rPr>
              <a:t> </a:t>
            </a:r>
            <a:r>
              <a:rPr lang="en-US" b="0" i="0" u="none" strike="noStrike" dirty="0">
                <a:solidFill>
                  <a:srgbClr val="000000"/>
                </a:solidFill>
                <a:effectLst/>
                <a:latin typeface="Calibri"/>
                <a:ea typeface="Calibri"/>
                <a:cs typeface="Calibri"/>
              </a:rPr>
              <a:t>I am </a:t>
            </a:r>
            <a:r>
              <a:rPr lang="en-US" dirty="0">
                <a:solidFill>
                  <a:srgbClr val="000000"/>
                </a:solidFill>
                <a:latin typeface="Calibri"/>
                <a:ea typeface="Calibri"/>
                <a:cs typeface="Calibri"/>
              </a:rPr>
              <a:t>a WRC</a:t>
            </a:r>
            <a:r>
              <a:rPr lang="en-US" b="0" i="0" u="none" strike="noStrike" dirty="0">
                <a:solidFill>
                  <a:srgbClr val="000000"/>
                </a:solidFill>
                <a:effectLst/>
                <a:latin typeface="Calibri"/>
                <a:ea typeface="Calibri"/>
                <a:cs typeface="Calibri"/>
              </a:rPr>
              <a:t>.</a:t>
            </a:r>
            <a:r>
              <a:rPr lang="en-US" dirty="0">
                <a:solidFill>
                  <a:srgbClr val="000000"/>
                </a:solidFill>
                <a:latin typeface="Calibri"/>
                <a:ea typeface="Calibri"/>
                <a:cs typeface="Calibri"/>
              </a:rPr>
              <a:t> </a:t>
            </a:r>
            <a:endParaRPr lang="en-US" dirty="0">
              <a:solidFill>
                <a:srgbClr val="000000"/>
              </a:solidFill>
            </a:endParaRPr>
          </a:p>
          <a:p>
            <a:pPr marL="171450" indent="-171450">
              <a:buFont typeface="Arial"/>
              <a:buChar char="•"/>
            </a:pPr>
            <a:r>
              <a:rPr lang="en-US" dirty="0">
                <a:solidFill>
                  <a:srgbClr val="000000"/>
                </a:solidFill>
              </a:rPr>
              <a:t>In a nutshell, I work with businesses to help them implement or develop waste reduction programs such as food donation, composting, and recycling. </a:t>
            </a:r>
          </a:p>
          <a:p>
            <a:pPr marL="171450" indent="-171450">
              <a:buFont typeface="Arial"/>
              <a:buChar char="•"/>
            </a:pPr>
            <a:r>
              <a:rPr lang="en-US" dirty="0">
                <a:solidFill>
                  <a:srgbClr val="000000"/>
                </a:solidFill>
              </a:rPr>
              <a:t>Today I am going to talk mostly about our free services for construction material reuse and recycling. </a:t>
            </a:r>
          </a:p>
          <a:p>
            <a:pPr marL="171450" indent="-171450">
              <a:buFont typeface="Arial"/>
              <a:buChar char="•"/>
            </a:pPr>
            <a:r>
              <a:rPr lang="en-US" dirty="0">
                <a:solidFill>
                  <a:srgbClr val="000000"/>
                </a:solidFill>
              </a:rPr>
              <a:t>I continue to learn from contractors on which recycling and deconstruction practices work best in the field and I have learned that we are not trying to reinvent the wheel, but rather, document and share methods and successes which is what I will do here today! </a:t>
            </a:r>
          </a:p>
          <a:p>
            <a:pPr marL="171450" indent="-171450">
              <a:buFont typeface="Arial"/>
              <a:buChar char="•"/>
            </a:pPr>
            <a:r>
              <a:rPr lang="en-US" dirty="0">
                <a:solidFill>
                  <a:srgbClr val="000000"/>
                </a:solidFill>
              </a:rPr>
              <a:t>I will touch on CET's other waste reduction services briefly at the end of my presentation.</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8536BDF3-B145-4551-A401-44416CB7727C}" type="slidenum">
              <a:rPr lang="en-US" smtClean="0"/>
              <a:t>1</a:t>
            </a:fld>
            <a:endParaRPr lang="en-US"/>
          </a:p>
        </p:txBody>
      </p:sp>
    </p:spTree>
    <p:extLst>
      <p:ext uri="{BB962C8B-B14F-4D97-AF65-F5344CB8AC3E}">
        <p14:creationId xmlns:p14="http://schemas.microsoft.com/office/powerpoint/2010/main" val="3501918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6287" cy="3294062"/>
          </a:xfrm>
        </p:spPr>
      </p:sp>
      <p:sp>
        <p:nvSpPr>
          <p:cNvPr id="3" name="Notes Placeholder 2"/>
          <p:cNvSpPr>
            <a:spLocks noGrp="1"/>
          </p:cNvSpPr>
          <p:nvPr>
            <p:ph type="body" idx="1"/>
          </p:nvPr>
        </p:nvSpPr>
        <p:spPr/>
        <p:txBody>
          <a:bodyPr/>
          <a:lstStyle/>
          <a:p>
            <a:pPr fontAlgn="base"/>
            <a:r>
              <a:rPr lang="en-US" b="0" i="0" u="none" strike="noStrike">
                <a:solidFill>
                  <a:srgbClr val="000000"/>
                </a:solidFill>
                <a:effectLst/>
                <a:latin typeface="Calibri"/>
                <a:ea typeface="Calibri"/>
                <a:cs typeface="Calibri"/>
              </a:rPr>
              <a:t>There are many reasons to deconstruct buildings versus demoing them. </a:t>
            </a:r>
            <a:r>
              <a:rPr lang="en-US">
                <a:solidFill>
                  <a:srgbClr val="000000"/>
                </a:solidFill>
                <a:latin typeface="Calibri"/>
                <a:ea typeface="Calibri"/>
                <a:cs typeface="Calibri"/>
              </a:rPr>
              <a:t>According to the delta institute up to 70% of materials in a home can be reused. </a:t>
            </a:r>
            <a:r>
              <a:rPr lang="en-US" dirty="0">
                <a:solidFill>
                  <a:srgbClr val="000000"/>
                </a:solidFill>
                <a:latin typeface="Calibri"/>
                <a:ea typeface="Calibri"/>
                <a:cs typeface="Calibri"/>
              </a:rPr>
              <a:t> </a:t>
            </a:r>
            <a:endParaRPr lang="en-US" b="0" i="0">
              <a:solidFill>
                <a:srgbClr val="444444"/>
              </a:solidFill>
              <a:effectLst/>
              <a:latin typeface="Open Sans Bold"/>
              <a:ea typeface="Open Sans Bold"/>
              <a:cs typeface="Open Sans Bold"/>
            </a:endParaRPr>
          </a:p>
          <a:p>
            <a:endParaRPr lang="en-US" dirty="0">
              <a:solidFill>
                <a:srgbClr val="444444"/>
              </a:solidFill>
              <a:latin typeface="Open Sans Bold"/>
              <a:ea typeface="Open Sans Bold"/>
              <a:cs typeface="Open Sans Bold"/>
            </a:endParaRPr>
          </a:p>
          <a:p>
            <a:pPr marL="171450" indent="-171450" fontAlgn="base">
              <a:buFont typeface="Arial" panose="020B0604020202020204" pitchFamily="34" charset="0"/>
              <a:buChar char="•"/>
            </a:pPr>
            <a:r>
              <a:rPr lang="en-US" dirty="0">
                <a:solidFill>
                  <a:srgbClr val="000000"/>
                </a:solidFill>
                <a:latin typeface="Calibri"/>
                <a:ea typeface="Calibri"/>
                <a:cs typeface="Calibri"/>
              </a:rPr>
              <a:t>As I mentioned, deconstruction</a:t>
            </a:r>
            <a:r>
              <a:rPr lang="en-US" b="0" i="0" u="none" strike="noStrike" dirty="0">
                <a:solidFill>
                  <a:srgbClr val="000000"/>
                </a:solidFill>
                <a:effectLst/>
                <a:latin typeface="Calibri"/>
                <a:ea typeface="Calibri"/>
                <a:cs typeface="Calibri"/>
              </a:rPr>
              <a:t> projects can save on disposal costs and builders can reap the benefits of tax incentives for donating to non-profit reuse outlets. </a:t>
            </a:r>
            <a:r>
              <a:rPr lang="en-US" b="0" i="0" dirty="0">
                <a:solidFill>
                  <a:srgbClr val="444444"/>
                </a:solidFill>
                <a:effectLst/>
                <a:latin typeface="Calibri"/>
                <a:ea typeface="Calibri"/>
                <a:cs typeface="Calibri"/>
              </a:rPr>
              <a:t>​</a:t>
            </a:r>
          </a:p>
          <a:p>
            <a:pPr marL="171450" indent="-171450" fontAlgn="base">
              <a:buFont typeface="Arial" panose="020B0604020202020204" pitchFamily="34" charset="0"/>
              <a:buChar char="•"/>
            </a:pPr>
            <a:r>
              <a:rPr lang="en-US" b="0" i="0" u="none" strike="noStrike" dirty="0">
                <a:solidFill>
                  <a:srgbClr val="444444"/>
                </a:solidFill>
                <a:effectLst/>
                <a:latin typeface="Calibri"/>
                <a:ea typeface="Calibri"/>
                <a:cs typeface="Calibri"/>
              </a:rPr>
              <a:t>M</a:t>
            </a:r>
            <a:r>
              <a:rPr lang="en-US" b="0" i="0" u="none" strike="noStrike" dirty="0">
                <a:solidFill>
                  <a:srgbClr val="000000"/>
                </a:solidFill>
                <a:effectLst/>
                <a:latin typeface="Calibri"/>
                <a:ea typeface="Calibri"/>
                <a:cs typeface="Calibri"/>
              </a:rPr>
              <a:t>any contractors we’ve worked with have received recognition for their work salvaging building materials. AND two projects were nominated for a statewide recycling award</a:t>
            </a:r>
            <a:r>
              <a:rPr lang="en-US" dirty="0">
                <a:solidFill>
                  <a:srgbClr val="000000"/>
                </a:solidFill>
                <a:latin typeface="Calibri"/>
                <a:ea typeface="Calibri"/>
                <a:cs typeface="Calibri"/>
              </a:rPr>
              <a:t> in MA</a:t>
            </a:r>
            <a:r>
              <a:rPr lang="en-US" b="0" i="0" u="none" strike="noStrike" dirty="0">
                <a:solidFill>
                  <a:srgbClr val="000000"/>
                </a:solidFill>
                <a:effectLst/>
                <a:latin typeface="Calibri"/>
                <a:ea typeface="Calibri"/>
                <a:cs typeface="Calibri"/>
              </a:rPr>
              <a:t>.</a:t>
            </a:r>
            <a:r>
              <a:rPr lang="en-US" b="0" i="0" dirty="0">
                <a:solidFill>
                  <a:srgbClr val="444444"/>
                </a:solidFill>
                <a:effectLst/>
                <a:latin typeface="Calibri"/>
                <a:ea typeface="Calibri"/>
                <a:cs typeface="Calibri"/>
              </a:rPr>
              <a:t>​</a:t>
            </a:r>
          </a:p>
          <a:p>
            <a:pPr marL="171450" indent="-171450" fontAlgn="base">
              <a:buFont typeface="Arial" panose="020B0604020202020204" pitchFamily="34" charset="0"/>
              <a:buChar char="•"/>
            </a:pPr>
            <a:r>
              <a:rPr lang="en-US" b="0" i="0" u="none" strike="noStrike" dirty="0">
                <a:solidFill>
                  <a:srgbClr val="000000"/>
                </a:solidFill>
                <a:effectLst/>
                <a:latin typeface="Calibri"/>
                <a:ea typeface="Calibri"/>
                <a:cs typeface="Calibri"/>
              </a:rPr>
              <a:t>Of course, there are environmental benefits – capturing materials for someone else to use instead of purchasing brand new conserves </a:t>
            </a:r>
            <a:r>
              <a:rPr lang="en-US" dirty="0">
                <a:solidFill>
                  <a:srgbClr val="000000"/>
                </a:solidFill>
                <a:latin typeface="Calibri"/>
                <a:ea typeface="Calibri"/>
                <a:cs typeface="Calibri"/>
              </a:rPr>
              <a:t>resources.</a:t>
            </a:r>
          </a:p>
          <a:p>
            <a:pPr marL="171450" indent="-171450">
              <a:buFont typeface="Arial" panose="020B0604020202020204" pitchFamily="34" charset="0"/>
              <a:buChar char="•"/>
            </a:pPr>
            <a:r>
              <a:rPr lang="en-US" dirty="0">
                <a:solidFill>
                  <a:srgbClr val="000000"/>
                </a:solidFill>
                <a:latin typeface="Calibri"/>
                <a:ea typeface="Calibri"/>
                <a:cs typeface="Calibri"/>
              </a:rPr>
              <a:t>Deconstruction</a:t>
            </a:r>
            <a:r>
              <a:rPr lang="en-US" b="0" i="0" u="none" strike="noStrike" dirty="0">
                <a:solidFill>
                  <a:srgbClr val="000000"/>
                </a:solidFill>
                <a:effectLst/>
                <a:latin typeface="Calibri"/>
                <a:ea typeface="Calibri"/>
                <a:cs typeface="Calibri"/>
              </a:rPr>
              <a:t> </a:t>
            </a:r>
            <a:r>
              <a:rPr lang="en-US" dirty="0">
                <a:solidFill>
                  <a:srgbClr val="000000"/>
                </a:solidFill>
                <a:latin typeface="Calibri"/>
                <a:ea typeface="Calibri"/>
                <a:cs typeface="Calibri"/>
              </a:rPr>
              <a:t>also creates</a:t>
            </a:r>
            <a:r>
              <a:rPr lang="en-US" b="0" i="0" u="none" strike="noStrike" dirty="0">
                <a:solidFill>
                  <a:srgbClr val="000000"/>
                </a:solidFill>
                <a:effectLst/>
                <a:latin typeface="Calibri"/>
                <a:ea typeface="Calibri"/>
                <a:cs typeface="Calibri"/>
              </a:rPr>
              <a:t> jobs and helps reuse stores offer discounted building materials to their communities! </a:t>
            </a:r>
            <a:r>
              <a:rPr lang="en-US" b="0" i="0" dirty="0">
                <a:solidFill>
                  <a:srgbClr val="444444"/>
                </a:solidFill>
                <a:effectLst/>
                <a:latin typeface="Calibri"/>
                <a:ea typeface="Calibri"/>
                <a:cs typeface="Calibri"/>
              </a:rPr>
              <a:t>​</a:t>
            </a:r>
            <a:endParaRPr lang="en-US"/>
          </a:p>
          <a:p>
            <a:pPr marL="349415" indent="-349415">
              <a:buFont typeface="Calibri" panose="020F0502020204030204" pitchFamily="34" charset="0"/>
              <a:buChar char="-"/>
            </a:pPr>
            <a:endParaRPr lang="en-US" dirty="0"/>
          </a:p>
        </p:txBody>
      </p:sp>
      <p:sp>
        <p:nvSpPr>
          <p:cNvPr id="4" name="Slide Number Placeholder 3"/>
          <p:cNvSpPr>
            <a:spLocks noGrp="1"/>
          </p:cNvSpPr>
          <p:nvPr>
            <p:ph type="sldNum" sz="quarter" idx="10"/>
          </p:nvPr>
        </p:nvSpPr>
        <p:spPr/>
        <p:txBody>
          <a:bodyPr/>
          <a:lstStyle/>
          <a:p>
            <a:fld id="{8536BDF3-B145-4551-A401-44416CB7727C}" type="slidenum">
              <a:rPr lang="en-US" smtClean="0"/>
              <a:t>10</a:t>
            </a:fld>
            <a:endParaRPr lang="en-US"/>
          </a:p>
        </p:txBody>
      </p:sp>
    </p:spTree>
    <p:extLst>
      <p:ext uri="{BB962C8B-B14F-4D97-AF65-F5344CB8AC3E}">
        <p14:creationId xmlns:p14="http://schemas.microsoft.com/office/powerpoint/2010/main" val="534957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CET can provide deconstruction technical assistance at no cost in rural areas of NH. Some services include: </a:t>
            </a:r>
          </a:p>
          <a:p>
            <a:pPr marL="171450" indent="-171450">
              <a:buFont typeface="Arial"/>
              <a:buChar char="•"/>
            </a:pPr>
            <a:r>
              <a:rPr lang="en-US" dirty="0"/>
              <a:t>Waste Management Planning</a:t>
            </a:r>
            <a:endParaRPr lang="en-US" dirty="0">
              <a:ea typeface="Calibri"/>
              <a:cs typeface="Calibri"/>
            </a:endParaRPr>
          </a:p>
          <a:p>
            <a:pPr marL="171450" indent="-171450">
              <a:buFont typeface="Arial"/>
              <a:buChar char="•"/>
            </a:pPr>
            <a:r>
              <a:rPr lang="en-US" dirty="0"/>
              <a:t>Building Specification considerations</a:t>
            </a:r>
            <a:endParaRPr lang="en-US" dirty="0">
              <a:ea typeface="Calibri"/>
              <a:cs typeface="Calibri"/>
            </a:endParaRPr>
          </a:p>
          <a:p>
            <a:pPr marL="171450" indent="-171450">
              <a:buFont typeface="Arial"/>
              <a:buChar char="•"/>
            </a:pPr>
            <a:r>
              <a:rPr lang="en-US" dirty="0"/>
              <a:t>Available Material Reuse Outlets </a:t>
            </a:r>
            <a:endParaRPr lang="en-US" dirty="0">
              <a:ea typeface="Calibri"/>
              <a:cs typeface="Calibri"/>
            </a:endParaRPr>
          </a:p>
          <a:p>
            <a:pPr marL="171450" indent="-171450">
              <a:buFont typeface="Arial"/>
              <a:buChar char="•"/>
            </a:pPr>
            <a:r>
              <a:rPr lang="en-US" dirty="0"/>
              <a:t>And C&amp;D Recycling and Source Separation implementation assistance</a:t>
            </a:r>
            <a:endParaRPr lang="en-US" dirty="0">
              <a:ea typeface="Calibri"/>
              <a:cs typeface="Calibri"/>
            </a:endParaRPr>
          </a:p>
          <a:p>
            <a:pPr marL="171450" indent="-171450">
              <a:buFont typeface="Arial"/>
              <a:buChar char="•"/>
            </a:pPr>
            <a:r>
              <a:rPr lang="en-US" dirty="0"/>
              <a:t>Next I will share two success stories of deconstruction projects. </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536BDF3-B145-4551-A401-44416CB7727C}" type="slidenum">
              <a:rPr lang="en-US" smtClean="0"/>
              <a:t>11</a:t>
            </a:fld>
            <a:endParaRPr lang="en-US"/>
          </a:p>
        </p:txBody>
      </p:sp>
    </p:spTree>
    <p:extLst>
      <p:ext uri="{BB962C8B-B14F-4D97-AF65-F5344CB8AC3E}">
        <p14:creationId xmlns:p14="http://schemas.microsoft.com/office/powerpoint/2010/main" val="2388065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base">
              <a:buFont typeface="Arial"/>
              <a:buChar char="•"/>
            </a:pPr>
            <a:r>
              <a:rPr lang="en-US" sz="1200" b="0" i="0" u="none" strike="noStrike" dirty="0">
                <a:solidFill>
                  <a:srgbClr val="000000"/>
                </a:solidFill>
                <a:effectLst/>
                <a:latin typeface="+mn-lt"/>
              </a:rPr>
              <a:t>I want to highlight the Elias Brookings School</a:t>
            </a:r>
            <a:r>
              <a:rPr lang="en-US" dirty="0">
                <a:solidFill>
                  <a:srgbClr val="000000"/>
                </a:solidFill>
              </a:rPr>
              <a:t> in Springfield, MA</a:t>
            </a:r>
            <a:r>
              <a:rPr lang="en-US" sz="1200" b="0" i="0" u="none" strike="noStrike" dirty="0">
                <a:solidFill>
                  <a:srgbClr val="000000"/>
                </a:solidFill>
                <a:effectLst/>
                <a:latin typeface="+mn-lt"/>
              </a:rPr>
              <a:t>, </a:t>
            </a:r>
            <a:r>
              <a:rPr lang="en-US" dirty="0">
                <a:solidFill>
                  <a:srgbClr val="000000"/>
                </a:solidFill>
              </a:rPr>
              <a:t>which was</a:t>
            </a:r>
            <a:r>
              <a:rPr lang="en-US" sz="1200" b="0" i="0" u="none" strike="noStrike" dirty="0">
                <a:solidFill>
                  <a:srgbClr val="000000"/>
                </a:solidFill>
                <a:effectLst/>
                <a:latin typeface="+mn-lt"/>
              </a:rPr>
              <a:t> an abandoned school building that was adaptively </a:t>
            </a:r>
            <a:r>
              <a:rPr lang="en-US" dirty="0">
                <a:solidFill>
                  <a:srgbClr val="000000"/>
                </a:solidFill>
              </a:rPr>
              <a:t>reused. </a:t>
            </a:r>
            <a:endParaRPr lang="en-US" dirty="0">
              <a:solidFill>
                <a:srgbClr val="444444"/>
              </a:solidFill>
            </a:endParaRPr>
          </a:p>
          <a:p>
            <a:pPr marL="285750" indent="-285750">
              <a:buFont typeface="Arial"/>
              <a:buChar char="•"/>
            </a:pPr>
            <a:r>
              <a:rPr lang="en-US" dirty="0">
                <a:solidFill>
                  <a:srgbClr val="000000"/>
                </a:solidFill>
              </a:rPr>
              <a:t>Each</a:t>
            </a:r>
            <a:r>
              <a:rPr lang="en-US" sz="1200" b="0" i="0" u="none" strike="noStrike" dirty="0">
                <a:solidFill>
                  <a:srgbClr val="000000"/>
                </a:solidFill>
                <a:effectLst/>
                <a:latin typeface="+mn-lt"/>
              </a:rPr>
              <a:t> classroom was renovated into small apartments and the developer </a:t>
            </a:r>
            <a:r>
              <a:rPr lang="en-US" dirty="0">
                <a:solidFill>
                  <a:srgbClr val="000000"/>
                </a:solidFill>
              </a:rPr>
              <a:t>(Home City Development) </a:t>
            </a:r>
            <a:r>
              <a:rPr lang="en-US" b="1" dirty="0">
                <a:solidFill>
                  <a:srgbClr val="000000"/>
                </a:solidFill>
              </a:rPr>
              <a:t>rescued</a:t>
            </a:r>
            <a:r>
              <a:rPr lang="en-US" sz="1200" b="1" i="0" u="none" strike="noStrike" dirty="0">
                <a:solidFill>
                  <a:srgbClr val="000000"/>
                </a:solidFill>
                <a:effectLst/>
                <a:latin typeface="+mn-lt"/>
              </a:rPr>
              <a:t> 10 tons </a:t>
            </a:r>
            <a:r>
              <a:rPr lang="en-US" sz="1200" b="0" i="0" u="none" strike="noStrike" dirty="0">
                <a:solidFill>
                  <a:srgbClr val="000000"/>
                </a:solidFill>
                <a:effectLst/>
                <a:latin typeface="+mn-lt"/>
              </a:rPr>
              <a:t>of reusable items from the school before </a:t>
            </a:r>
            <a:r>
              <a:rPr lang="en-US" dirty="0">
                <a:solidFill>
                  <a:srgbClr val="000000"/>
                </a:solidFill>
              </a:rPr>
              <a:t>pre-demo</a:t>
            </a:r>
            <a:r>
              <a:rPr lang="en-US" sz="1200" b="0" i="0" u="none" strike="noStrike" dirty="0">
                <a:solidFill>
                  <a:srgbClr val="000000"/>
                </a:solidFill>
                <a:effectLst/>
                <a:latin typeface="+mn-lt"/>
              </a:rPr>
              <a:t> </a:t>
            </a:r>
            <a:r>
              <a:rPr lang="en-US" dirty="0">
                <a:solidFill>
                  <a:srgbClr val="000000"/>
                </a:solidFill>
              </a:rPr>
              <a:t>even </a:t>
            </a:r>
            <a:r>
              <a:rPr lang="en-US" sz="1200" b="0" i="0" u="none" strike="noStrike" dirty="0">
                <a:solidFill>
                  <a:srgbClr val="000000"/>
                </a:solidFill>
                <a:effectLst/>
                <a:latin typeface="+mn-lt"/>
              </a:rPr>
              <a:t>began. </a:t>
            </a:r>
            <a:endParaRPr lang="en-US" dirty="0">
              <a:solidFill>
                <a:srgbClr val="444444"/>
              </a:solidFill>
            </a:endParaRPr>
          </a:p>
          <a:p>
            <a:pPr marL="285750" indent="-285750">
              <a:buFont typeface="Arial"/>
              <a:buChar char="•"/>
            </a:pPr>
            <a:r>
              <a:rPr lang="en-US" sz="1200" b="0" i="0" u="none" strike="noStrike" dirty="0">
                <a:solidFill>
                  <a:srgbClr val="000000"/>
                </a:solidFill>
                <a:effectLst/>
                <a:latin typeface="+mn-lt"/>
              </a:rPr>
              <a:t>CET connected the developer to local reuse outlets to donate cabinets, dry erase boards, interior doors, metal chairs, books, </a:t>
            </a:r>
            <a:r>
              <a:rPr lang="en-US" dirty="0">
                <a:solidFill>
                  <a:srgbClr val="000000"/>
                </a:solidFill>
              </a:rPr>
              <a:t>and school</a:t>
            </a:r>
            <a:r>
              <a:rPr lang="en-US" sz="1200" b="0" i="0" u="none" strike="noStrike" dirty="0">
                <a:solidFill>
                  <a:srgbClr val="000000"/>
                </a:solidFill>
                <a:effectLst/>
                <a:latin typeface="+mn-lt"/>
              </a:rPr>
              <a:t> supplies.</a:t>
            </a:r>
            <a:r>
              <a:rPr lang="en-US" sz="1200" b="0" i="0" dirty="0">
                <a:solidFill>
                  <a:srgbClr val="444444"/>
                </a:solidFill>
                <a:effectLst/>
                <a:latin typeface="+mn-lt"/>
              </a:rPr>
              <a:t>​ </a:t>
            </a:r>
            <a:endParaRPr lang="en-US">
              <a:solidFill>
                <a:srgbClr val="444444"/>
              </a:solidFill>
            </a:endParaRPr>
          </a:p>
          <a:p>
            <a:pPr marL="285750" indent="-285750">
              <a:buFont typeface="Arial"/>
              <a:buChar char="•"/>
            </a:pPr>
            <a:r>
              <a:rPr lang="en-US" sz="1200" b="0" i="0" u="none" strike="noStrike" dirty="0">
                <a:solidFill>
                  <a:srgbClr val="000000"/>
                </a:solidFill>
                <a:effectLst/>
                <a:latin typeface="+mn-lt"/>
              </a:rPr>
              <a:t>Although labor was a bit higher for this project, the developer saved on disposal costs</a:t>
            </a:r>
            <a:r>
              <a:rPr lang="en-US" dirty="0">
                <a:solidFill>
                  <a:srgbClr val="000000"/>
                </a:solidFill>
              </a:rPr>
              <a:t> and </a:t>
            </a:r>
            <a:r>
              <a:rPr lang="en-US" b="1" dirty="0">
                <a:solidFill>
                  <a:srgbClr val="000000"/>
                </a:solidFill>
              </a:rPr>
              <a:t>23 tons of material </a:t>
            </a:r>
            <a:r>
              <a:rPr lang="en-US" dirty="0">
                <a:solidFill>
                  <a:srgbClr val="000000"/>
                </a:solidFill>
              </a:rPr>
              <a:t>was recycled during pre-demo cleanout</a:t>
            </a:r>
            <a:r>
              <a:rPr lang="en-US" sz="1200" b="0" i="0" u="none" strike="noStrike" dirty="0">
                <a:solidFill>
                  <a:srgbClr val="000000"/>
                </a:solidFill>
                <a:effectLst/>
                <a:latin typeface="+mn-lt"/>
              </a:rPr>
              <a:t>.</a:t>
            </a:r>
            <a:r>
              <a:rPr lang="en-US" dirty="0">
                <a:solidFill>
                  <a:srgbClr val="000000"/>
                </a:solidFill>
              </a:rPr>
              <a:t> </a:t>
            </a:r>
            <a:endParaRPr lang="en-US" dirty="0">
              <a:solidFill>
                <a:srgbClr val="444444"/>
              </a:solidFill>
            </a:endParaRPr>
          </a:p>
          <a:p>
            <a:pPr marL="285750" indent="-285750">
              <a:buFont typeface="Arial"/>
              <a:buChar char="•"/>
            </a:pPr>
            <a:r>
              <a:rPr lang="en-US" dirty="0">
                <a:solidFill>
                  <a:srgbClr val="000000"/>
                </a:solidFill>
              </a:rPr>
              <a:t>This developer and project was also showcased in the news which was a pretty cool shout out.</a:t>
            </a:r>
            <a:endParaRPr lang="en-US" sz="1200" b="0" i="0" dirty="0">
              <a:solidFill>
                <a:srgbClr val="444444"/>
              </a:solidFill>
              <a:effectLst/>
              <a:latin typeface="+mn-lt"/>
              <a:ea typeface="Calibri"/>
              <a:cs typeface="Calibri"/>
            </a:endParaRPr>
          </a:p>
          <a:p>
            <a:endParaRPr lang="en-US"/>
          </a:p>
        </p:txBody>
      </p:sp>
      <p:sp>
        <p:nvSpPr>
          <p:cNvPr id="4" name="Slide Number Placeholder 3"/>
          <p:cNvSpPr>
            <a:spLocks noGrp="1"/>
          </p:cNvSpPr>
          <p:nvPr>
            <p:ph type="sldNum" sz="quarter" idx="5"/>
          </p:nvPr>
        </p:nvSpPr>
        <p:spPr/>
        <p:txBody>
          <a:bodyPr/>
          <a:lstStyle/>
          <a:p>
            <a:fld id="{0C7801BC-5BAB-47BA-ADFF-BB51408123F5}" type="slidenum">
              <a:rPr lang="en-US" smtClean="0"/>
              <a:t>12</a:t>
            </a:fld>
            <a:endParaRPr lang="en-US"/>
          </a:p>
        </p:txBody>
      </p:sp>
    </p:spTree>
    <p:extLst>
      <p:ext uri="{BB962C8B-B14F-4D97-AF65-F5344CB8AC3E}">
        <p14:creationId xmlns:p14="http://schemas.microsoft.com/office/powerpoint/2010/main" val="136798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Aft>
                <a:spcPts val="1800"/>
              </a:spcAft>
            </a:pPr>
            <a:r>
              <a:rPr lang="en-US" dirty="0"/>
              <a:t>This is Simmons university in Boston. Apart from the investment of time and labor, Simmons University incurred zero expenses for any of the project’s reuse solutions. </a:t>
            </a:r>
            <a:endParaRPr lang="en-US" dirty="0">
              <a:ea typeface="Calibri"/>
              <a:cs typeface="Calibri"/>
            </a:endParaRPr>
          </a:p>
          <a:p>
            <a:pPr>
              <a:spcAft>
                <a:spcPts val="1800"/>
              </a:spcAft>
            </a:pPr>
            <a:endParaRPr lang="en-US" dirty="0"/>
          </a:p>
          <a:p>
            <a:pPr>
              <a:spcAft>
                <a:spcPts val="1800"/>
              </a:spcAft>
            </a:pPr>
            <a:r>
              <a:rPr lang="en-US"/>
              <a:t>Some of the organizations that accepted items for reuse included:</a:t>
            </a:r>
            <a:endParaRPr lang="en-US" dirty="0"/>
          </a:p>
          <a:p>
            <a:pPr marL="171450" indent="-171450">
              <a:spcAft>
                <a:spcPts val="1800"/>
              </a:spcAft>
              <a:buFont typeface="Arial"/>
              <a:buChar char="•"/>
            </a:pPr>
            <a:r>
              <a:rPr lang="en-US"/>
              <a:t>Goodwill accepted clothing, shoes, dishware, and office supplies.</a:t>
            </a:r>
            <a:endParaRPr lang="en-US" dirty="0">
              <a:ea typeface="Calibri" panose="020F0502020204030204"/>
              <a:cs typeface="Calibri" panose="020F0502020204030204"/>
            </a:endParaRPr>
          </a:p>
          <a:p>
            <a:pPr marL="171450" indent="-171450">
              <a:spcAft>
                <a:spcPts val="1800"/>
              </a:spcAft>
              <a:buFont typeface="Arial"/>
              <a:buChar char="•"/>
            </a:pPr>
            <a:r>
              <a:rPr lang="en-US"/>
              <a:t>Boston Building Resources accepted desks, filing cabinets, and tables.</a:t>
            </a:r>
            <a:endParaRPr lang="en-US" dirty="0">
              <a:ea typeface="Calibri" panose="020F0502020204030204"/>
              <a:cs typeface="Calibri" panose="020F0502020204030204"/>
            </a:endParaRPr>
          </a:p>
          <a:p>
            <a:pPr marL="171450" indent="-171450">
              <a:spcAft>
                <a:spcPts val="1800"/>
              </a:spcAft>
              <a:buFont typeface="Arial"/>
              <a:buChar char="•"/>
            </a:pPr>
            <a:r>
              <a:rPr lang="en-US"/>
              <a:t>Household Goods accepted chairs, end tables, bookcases, and kitchen appliances.</a:t>
            </a:r>
            <a:endParaRPr lang="en-US" dirty="0">
              <a:ea typeface="Calibri" panose="020F0502020204030204"/>
              <a:cs typeface="Calibri" panose="020F0502020204030204"/>
            </a:endParaRPr>
          </a:p>
          <a:p>
            <a:pPr marL="171450" indent="-171450">
              <a:spcAft>
                <a:spcPts val="1800"/>
              </a:spcAft>
              <a:buFont typeface="Arial"/>
              <a:buChar char="•"/>
            </a:pPr>
            <a:r>
              <a:rPr lang="en-US"/>
              <a:t>With this project more than 12 tons of material was salvaged.</a:t>
            </a:r>
            <a:endParaRPr lang="en-US" dirty="0">
              <a:ea typeface="Calibri" panose="020F0502020204030204"/>
              <a:cs typeface="Calibri" panose="020F0502020204030204"/>
            </a:endParaRPr>
          </a:p>
          <a:p>
            <a:pPr marL="171450" indent="-171450">
              <a:spcAft>
                <a:spcPts val="1800"/>
              </a:spcAft>
              <a:buFont typeface="Arial"/>
              <a:buChar char="•"/>
            </a:pPr>
            <a:r>
              <a:rPr lang="en-US"/>
              <a:t>This story is a great example of how advanced planning is really key to the success of material reuse with deconstruction projects. </a:t>
            </a:r>
            <a:endParaRPr lang="en-US" dirty="0">
              <a:ea typeface="Calibri" panose="020F0502020204030204"/>
              <a:cs typeface="Calibri" panose="020F0502020204030204"/>
            </a:endParaRPr>
          </a:p>
          <a:p>
            <a:pPr marL="171450" indent="-171450">
              <a:spcAft>
                <a:spcPts val="1800"/>
              </a:spcAft>
              <a:buFont typeface="Arial"/>
              <a:buChar char="•"/>
            </a:pPr>
            <a:r>
              <a:rPr lang="en-US"/>
              <a:t>Best practice is to start planning 12 months in advance, if possible. </a:t>
            </a:r>
            <a:endParaRPr lang="en-US">
              <a:ea typeface="Calibri" panose="020F0502020204030204"/>
              <a:cs typeface="Calibri" panose="020F0502020204030204"/>
            </a:endParaRPr>
          </a:p>
          <a:p>
            <a:pPr marL="171450" indent="-171450">
              <a:spcAft>
                <a:spcPts val="1800"/>
              </a:spcAft>
              <a:buFont typeface="Arial"/>
              <a:buChar char="•"/>
            </a:pPr>
            <a:endParaRPr lang="en-US" dirty="0">
              <a:ea typeface="Calibri" panose="020F0502020204030204"/>
              <a:cs typeface="Calibri" panose="020F0502020204030204"/>
            </a:endParaRPr>
          </a:p>
          <a:p>
            <a:pPr>
              <a:spcAft>
                <a:spcPts val="1800"/>
              </a:spcAft>
            </a:pPr>
            <a:endParaRPr lang="en-US" dirty="0"/>
          </a:p>
          <a:p>
            <a:pPr>
              <a:spcAft>
                <a:spcPts val="1800"/>
              </a:spcAft>
            </a:pPr>
            <a:endParaRPr lang="en-US" dirty="0">
              <a:latin typeface="inherit"/>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536BDF3-B145-4551-A401-44416CB7727C}" type="slidenum">
              <a:rPr lang="en-US" smtClean="0"/>
              <a:t>13</a:t>
            </a:fld>
            <a:endParaRPr lang="en-US"/>
          </a:p>
        </p:txBody>
      </p:sp>
    </p:spTree>
    <p:extLst>
      <p:ext uri="{BB962C8B-B14F-4D97-AF65-F5344CB8AC3E}">
        <p14:creationId xmlns:p14="http://schemas.microsoft.com/office/powerpoint/2010/main" val="2431060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deconstruction contractors that service NH. </a:t>
            </a:r>
          </a:p>
        </p:txBody>
      </p:sp>
      <p:sp>
        <p:nvSpPr>
          <p:cNvPr id="4" name="Slide Number Placeholder 3"/>
          <p:cNvSpPr>
            <a:spLocks noGrp="1"/>
          </p:cNvSpPr>
          <p:nvPr>
            <p:ph type="sldNum" sz="quarter" idx="5"/>
          </p:nvPr>
        </p:nvSpPr>
        <p:spPr/>
        <p:txBody>
          <a:bodyPr/>
          <a:lstStyle/>
          <a:p>
            <a:fld id="{8536BDF3-B145-4551-A401-44416CB7727C}" type="slidenum">
              <a:rPr lang="en-US" smtClean="0"/>
              <a:t>14</a:t>
            </a:fld>
            <a:endParaRPr lang="en-US"/>
          </a:p>
        </p:txBody>
      </p:sp>
    </p:spTree>
    <p:extLst>
      <p:ext uri="{BB962C8B-B14F-4D97-AF65-F5344CB8AC3E}">
        <p14:creationId xmlns:p14="http://schemas.microsoft.com/office/powerpoint/2010/main" val="831479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A5AC4-5234-82AE-6E3A-832AAF0BD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88779-3B8C-94D9-41DF-3660568B9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F35F4-0312-7946-8E41-E62368BD06E5}"/>
              </a:ext>
            </a:extLst>
          </p:cNvPr>
          <p:cNvSpPr>
            <a:spLocks noGrp="1"/>
          </p:cNvSpPr>
          <p:nvPr>
            <p:ph type="body" idx="1"/>
          </p:nvPr>
        </p:nvSpPr>
        <p:spPr/>
        <p:txBody>
          <a:bodyPr/>
          <a:lstStyle/>
          <a:p>
            <a:r>
              <a:rPr lang="en-US" dirty="0"/>
              <a:t>Here is a list of reuse outlets for material donation</a:t>
            </a:r>
          </a:p>
        </p:txBody>
      </p:sp>
      <p:sp>
        <p:nvSpPr>
          <p:cNvPr id="4" name="Slide Number Placeholder 3">
            <a:extLst>
              <a:ext uri="{FF2B5EF4-FFF2-40B4-BE49-F238E27FC236}">
                <a16:creationId xmlns:a16="http://schemas.microsoft.com/office/drawing/2014/main" id="{C641B082-13EB-DDF2-32F2-7A9B70D1C452}"/>
              </a:ext>
            </a:extLst>
          </p:cNvPr>
          <p:cNvSpPr>
            <a:spLocks noGrp="1"/>
          </p:cNvSpPr>
          <p:nvPr>
            <p:ph type="sldNum" sz="quarter" idx="5"/>
          </p:nvPr>
        </p:nvSpPr>
        <p:spPr/>
        <p:txBody>
          <a:bodyPr/>
          <a:lstStyle/>
          <a:p>
            <a:fld id="{8536BDF3-B145-4551-A401-44416CB7727C}" type="slidenum">
              <a:rPr lang="en-US" smtClean="0"/>
              <a:t>15</a:t>
            </a:fld>
            <a:endParaRPr lang="en-US"/>
          </a:p>
        </p:txBody>
      </p:sp>
    </p:spTree>
    <p:extLst>
      <p:ext uri="{BB962C8B-B14F-4D97-AF65-F5344CB8AC3E}">
        <p14:creationId xmlns:p14="http://schemas.microsoft.com/office/powerpoint/2010/main" val="1193276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D3CBA-A1CB-E2B5-7DF3-13E4E4B3E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CCC97-37CA-2B11-2C95-483720049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CE3232-4BC8-2453-DB9A-09441DCE52D1}"/>
              </a:ext>
            </a:extLst>
          </p:cNvPr>
          <p:cNvSpPr>
            <a:spLocks noGrp="1"/>
          </p:cNvSpPr>
          <p:nvPr>
            <p:ph type="body" idx="1"/>
          </p:nvPr>
        </p:nvSpPr>
        <p:spPr/>
        <p:txBody>
          <a:bodyPr/>
          <a:lstStyle/>
          <a:p>
            <a:pPr marL="171450" indent="-171450">
              <a:buFont typeface="Arial"/>
              <a:buChar char="•"/>
            </a:pPr>
            <a:r>
              <a:rPr lang="en-US"/>
              <a:t>This is the reuse outlet list continued. </a:t>
            </a:r>
          </a:p>
          <a:p>
            <a:pPr marL="171450" indent="-171450">
              <a:buFont typeface="Arial"/>
              <a:buChar char="•"/>
            </a:pPr>
            <a:r>
              <a:rPr lang="en-US" dirty="0"/>
              <a:t>And now I am going to pivot to recycling and food waste considerations.</a:t>
            </a:r>
            <a:endParaRPr lang="en-US" dirty="0">
              <a:ea typeface="Calibri"/>
              <a:cs typeface="Calibri"/>
            </a:endParaRPr>
          </a:p>
        </p:txBody>
      </p:sp>
      <p:sp>
        <p:nvSpPr>
          <p:cNvPr id="4" name="Slide Number Placeholder 3">
            <a:extLst>
              <a:ext uri="{FF2B5EF4-FFF2-40B4-BE49-F238E27FC236}">
                <a16:creationId xmlns:a16="http://schemas.microsoft.com/office/drawing/2014/main" id="{D0CE60B7-B32B-E4C9-A03A-948D54E2560F}"/>
              </a:ext>
            </a:extLst>
          </p:cNvPr>
          <p:cNvSpPr>
            <a:spLocks noGrp="1"/>
          </p:cNvSpPr>
          <p:nvPr>
            <p:ph type="sldNum" sz="quarter" idx="5"/>
          </p:nvPr>
        </p:nvSpPr>
        <p:spPr/>
        <p:txBody>
          <a:bodyPr/>
          <a:lstStyle/>
          <a:p>
            <a:fld id="{8536BDF3-B145-4551-A401-44416CB7727C}" type="slidenum">
              <a:rPr lang="en-US" smtClean="0"/>
              <a:t>16</a:t>
            </a:fld>
            <a:endParaRPr lang="en-US"/>
          </a:p>
        </p:txBody>
      </p:sp>
    </p:spTree>
    <p:extLst>
      <p:ext uri="{BB962C8B-B14F-4D97-AF65-F5344CB8AC3E}">
        <p14:creationId xmlns:p14="http://schemas.microsoft.com/office/powerpoint/2010/main" val="3135222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Outdoor storage for trash, recycling, and food scraps </a:t>
            </a:r>
            <a:r>
              <a:rPr lang="en-US" dirty="0"/>
              <a:t>considerations should be taken into account in the design and planning stages of a reno or new building and not as an after thought.</a:t>
            </a:r>
            <a:r>
              <a:rPr lang="en-US" dirty="0">
                <a:ea typeface="Calibri"/>
                <a:cs typeface="Calibri"/>
              </a:rPr>
              <a:t> </a:t>
            </a:r>
            <a:endParaRPr lang="en-US">
              <a:ea typeface="Calibri" panose="020F0502020204030204"/>
              <a:cs typeface="Calibri" panose="020F0502020204030204"/>
            </a:endParaRPr>
          </a:p>
          <a:p>
            <a:pPr marL="171450" indent="-171450">
              <a:buFont typeface="Arial"/>
              <a:buChar char="•"/>
            </a:pPr>
            <a:r>
              <a:rPr lang="en-US" dirty="0">
                <a:ea typeface="Calibri" panose="020F0502020204030204"/>
                <a:cs typeface="Calibri" panose="020F0502020204030204"/>
              </a:rPr>
              <a:t>Some important decisions need to made about what type of equipment to use such as dumpsters, compactors, or carts. </a:t>
            </a:r>
          </a:p>
          <a:p>
            <a:pPr marL="171450" indent="-171450">
              <a:buFont typeface="Arial"/>
              <a:buChar char="•"/>
            </a:pPr>
            <a:r>
              <a:rPr lang="en-US" dirty="0">
                <a:ea typeface="Calibri" panose="020F0502020204030204"/>
                <a:cs typeface="Calibri" panose="020F0502020204030204"/>
              </a:rPr>
              <a:t>Will there be a loading doc, a corral, or will containers stand alone. </a:t>
            </a:r>
          </a:p>
          <a:p>
            <a:pPr marL="171450" indent="-171450">
              <a:buFont typeface="Arial"/>
              <a:buChar char="•"/>
            </a:pPr>
            <a:r>
              <a:rPr lang="en-US" dirty="0">
                <a:ea typeface="Calibri" panose="020F0502020204030204"/>
                <a:cs typeface="Calibri" panose="020F0502020204030204"/>
              </a:rPr>
              <a:t>Where will storage containers be placed? </a:t>
            </a:r>
          </a:p>
          <a:p>
            <a:pPr marL="171450" indent="-171450">
              <a:buFont typeface="Arial"/>
              <a:buChar char="•"/>
            </a:pPr>
            <a:r>
              <a:rPr lang="en-US" dirty="0">
                <a:ea typeface="Calibri" panose="020F0502020204030204"/>
                <a:cs typeface="Calibri" panose="020F0502020204030204"/>
              </a:rPr>
              <a:t>Is there sufficient room for trucks, and is the location easy to access and maintain snow removal.</a:t>
            </a:r>
          </a:p>
          <a:p>
            <a:pPr marL="171450" indent="-171450">
              <a:buFont typeface="Arial"/>
              <a:buChar char="•"/>
            </a:pPr>
            <a:r>
              <a:rPr lang="en-US" dirty="0">
                <a:ea typeface="Calibri" panose="020F0502020204030204"/>
                <a:cs typeface="Calibri" panose="020F0502020204030204"/>
              </a:rPr>
              <a:t>And, does the space need a concrete pad, or electrical hook up for compactors.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F2C4D-6B16-4F4F-B695-634AFB197B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7743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5B6F0-BC73-DCDF-B77C-A540E674E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54898-D668-D666-ECEB-A505756CB4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F12B0F-C88E-68A9-BB0B-882923C0E564}"/>
              </a:ext>
            </a:extLst>
          </p:cNvPr>
          <p:cNvSpPr>
            <a:spLocks noGrp="1"/>
          </p:cNvSpPr>
          <p:nvPr>
            <p:ph type="body" idx="1"/>
          </p:nvPr>
        </p:nvSpPr>
        <p:spPr/>
        <p:txBody>
          <a:bodyPr/>
          <a:lstStyle/>
          <a:p>
            <a:pPr marL="171450" indent="-171450">
              <a:buFont typeface="Arial"/>
              <a:buChar char="•"/>
            </a:pPr>
            <a:r>
              <a:rPr lang="en-US" dirty="0">
                <a:ea typeface="Calibri"/>
                <a:cs typeface="Calibri"/>
              </a:rPr>
              <a:t>Similar to outdoor considerations, it's important to plan ahead for waste collection indoors. </a:t>
            </a:r>
            <a:endParaRPr lang="en-US"/>
          </a:p>
          <a:p>
            <a:pPr marL="171450" indent="-171450">
              <a:buFont typeface="Arial"/>
              <a:buChar char="•"/>
            </a:pPr>
            <a:r>
              <a:rPr lang="en-US" dirty="0"/>
              <a:t>Here is a photo of a waste sorting station in an elementary school cafeteria. </a:t>
            </a:r>
            <a:endParaRPr lang="en-US"/>
          </a:p>
          <a:p>
            <a:pPr marL="171450" indent="-171450">
              <a:buFont typeface="Arial"/>
              <a:buChar char="•"/>
            </a:pPr>
            <a:r>
              <a:rPr lang="en-US" dirty="0"/>
              <a:t>This school has recycling, trash, and compost with colored bins and signs tailored to students. </a:t>
            </a:r>
            <a:endParaRPr lang="en-US" dirty="0">
              <a:ea typeface="Calibri"/>
              <a:cs typeface="Calibri"/>
            </a:endParaRPr>
          </a:p>
          <a:p>
            <a:endParaRPr lang="en-US" dirty="0">
              <a:ea typeface="Calibri"/>
              <a:cs typeface="Calibri"/>
            </a:endParaRPr>
          </a:p>
          <a:p>
            <a:r>
              <a:rPr lang="en-US" dirty="0">
                <a:ea typeface="Calibri"/>
                <a:cs typeface="Calibri"/>
              </a:rPr>
              <a:t>Some other considerations include:</a:t>
            </a:r>
            <a:endParaRPr lang="en-US" dirty="0"/>
          </a:p>
          <a:p>
            <a:pPr marL="171450" indent="-171450">
              <a:buFont typeface="Arial"/>
              <a:buChar char="•"/>
            </a:pPr>
            <a:r>
              <a:rPr lang="en-US" dirty="0"/>
              <a:t>The aesthetic or style of the building. Will there be trash rooms, trash shoots, or stand alone bins? </a:t>
            </a:r>
            <a:endParaRPr lang="en-US" dirty="0">
              <a:ea typeface="Calibri"/>
              <a:cs typeface="Calibri"/>
            </a:endParaRPr>
          </a:p>
          <a:p>
            <a:pPr marL="171450" indent="-171450">
              <a:buFont typeface="Arial"/>
              <a:buChar char="•"/>
            </a:pPr>
            <a:r>
              <a:rPr lang="en-US" dirty="0">
                <a:ea typeface="Calibri"/>
                <a:cs typeface="Calibri"/>
              </a:rPr>
              <a:t>Is there enough space for the number of trash, recycling, and compost bins needed. </a:t>
            </a:r>
          </a:p>
          <a:p>
            <a:pPr marL="171450" indent="-171450">
              <a:buFont typeface="Arial"/>
              <a:buChar char="•"/>
            </a:pPr>
            <a:r>
              <a:rPr lang="en-US" dirty="0">
                <a:ea typeface="Calibri"/>
                <a:cs typeface="Calibri"/>
              </a:rPr>
              <a:t>And, there should be a clear path for the material to be transported to outdoor collection containers. </a:t>
            </a:r>
            <a:endParaRPr lang="en-US" dirty="0"/>
          </a:p>
        </p:txBody>
      </p:sp>
      <p:sp>
        <p:nvSpPr>
          <p:cNvPr id="4" name="Slide Number Placeholder 3">
            <a:extLst>
              <a:ext uri="{FF2B5EF4-FFF2-40B4-BE49-F238E27FC236}">
                <a16:creationId xmlns:a16="http://schemas.microsoft.com/office/drawing/2014/main" id="{1E09CDB8-E0C1-A09D-9452-DB657E4166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F2C4D-6B16-4F4F-B695-634AFB197B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9686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98;g3d09a6a6c2_1_79:notes">
            <a:extLst>
              <a:ext uri="{FF2B5EF4-FFF2-40B4-BE49-F238E27FC236}">
                <a16:creationId xmlns:a16="http://schemas.microsoft.com/office/drawing/2014/main" id="{20A4A79A-26F1-C2EA-05E1-11159010E0EA}"/>
              </a:ext>
            </a:extLst>
          </p:cNvPr>
          <p:cNvSpPr>
            <a:spLocks noGrp="1" noRot="1" noChangeAspect="1"/>
          </p:cNvSpPr>
          <p:nvPr>
            <p:ph type="sldImg"/>
          </p:nvPr>
        </p:nvSpPr>
        <p:spPr>
          <a:xfrm>
            <a:off x="546100" y="701675"/>
            <a:ext cx="6223000" cy="3500438"/>
          </a:xfrm>
        </p:spPr>
      </p:sp>
      <p:sp>
        <p:nvSpPr>
          <p:cNvPr id="3" name="Google Shape;99;g3d09a6a6c2_1_79:notes">
            <a:extLst>
              <a:ext uri="{FF2B5EF4-FFF2-40B4-BE49-F238E27FC236}">
                <a16:creationId xmlns:a16="http://schemas.microsoft.com/office/drawing/2014/main" id="{EC82FCBA-4755-D86E-6297-E0ED88B9CE18}"/>
              </a:ext>
            </a:extLst>
          </p:cNvPr>
          <p:cNvSpPr txBox="1">
            <a:spLocks noGrp="1"/>
          </p:cNvSpPr>
          <p:nvPr>
            <p:ph type="body" sz="quarter" idx="1"/>
          </p:nvPr>
        </p:nvSpPr>
        <p:spPr>
          <a:xfrm>
            <a:off x="731520" y="4434684"/>
            <a:ext cx="5852160" cy="4201274"/>
          </a:xfrm>
        </p:spPr>
        <p:txBody>
          <a:bodyPr lIns="95115" tIns="95115" rIns="95115" bIns="95115"/>
          <a:lstStyle/>
          <a:p>
            <a:pPr>
              <a:lnSpc>
                <a:spcPct val="115000"/>
              </a:lnSpc>
            </a:pPr>
            <a:r>
              <a:rPr lang="en-US" dirty="0">
                <a:ea typeface="Calibri"/>
                <a:cs typeface="Calibri"/>
              </a:rPr>
              <a:t>Along with C&amp;D and general recycling services, CET also provides wasted food reduction consulting. </a:t>
            </a:r>
            <a:endParaRPr lang="en-US" dirty="0"/>
          </a:p>
          <a:p>
            <a:pPr>
              <a:lnSpc>
                <a:spcPct val="114999"/>
              </a:lnSpc>
            </a:pPr>
            <a:endParaRPr lang="en-US" dirty="0"/>
          </a:p>
          <a:p>
            <a:pPr>
              <a:lnSpc>
                <a:spcPct val="115000"/>
              </a:lnSpc>
            </a:pPr>
            <a:r>
              <a:rPr lang="en-US" dirty="0"/>
              <a:t>We can’t get into all the details today but areas we address are:</a:t>
            </a:r>
            <a:endParaRPr lang="en-US" dirty="0">
              <a:ea typeface="Calibri"/>
              <a:cs typeface="Calibri"/>
            </a:endParaRPr>
          </a:p>
          <a:p>
            <a:pPr marL="342900" indent="-342900">
              <a:spcBef>
                <a:spcPts val="60"/>
              </a:spcBef>
              <a:spcAft>
                <a:spcPts val="450"/>
              </a:spcAft>
              <a:buSzPct val="100000"/>
              <a:buFont typeface="Arial,Sans-Serif"/>
              <a:buChar char="•"/>
            </a:pPr>
            <a:r>
              <a:rPr lang="en-US" dirty="0">
                <a:solidFill>
                  <a:srgbClr val="01343D"/>
                </a:solidFill>
              </a:rPr>
              <a:t>How to track and prevent wasted food</a:t>
            </a:r>
            <a:endParaRPr lang="en-US" dirty="0">
              <a:ea typeface="Calibri"/>
              <a:cs typeface="Calibri"/>
            </a:endParaRPr>
          </a:p>
          <a:p>
            <a:pPr marL="342900" indent="-342900">
              <a:spcBef>
                <a:spcPts val="60"/>
              </a:spcBef>
              <a:spcAft>
                <a:spcPts val="450"/>
              </a:spcAft>
              <a:buFont typeface="Arial,Sans-Serif"/>
              <a:buChar char="•"/>
            </a:pPr>
            <a:r>
              <a:rPr lang="en-US" dirty="0">
                <a:solidFill>
                  <a:srgbClr val="01343D"/>
                </a:solidFill>
              </a:rPr>
              <a:t>Food purchasing considerations</a:t>
            </a:r>
            <a:endParaRPr lang="en-US" dirty="0" err="1"/>
          </a:p>
          <a:p>
            <a:pPr marL="342900" indent="-342900">
              <a:spcBef>
                <a:spcPts val="60"/>
              </a:spcBef>
              <a:spcAft>
                <a:spcPts val="450"/>
              </a:spcAft>
              <a:buFont typeface="Arial,Sans-Serif"/>
              <a:buChar char="•"/>
            </a:pPr>
            <a:r>
              <a:rPr lang="en-US" dirty="0">
                <a:solidFill>
                  <a:srgbClr val="01343D"/>
                </a:solidFill>
              </a:rPr>
              <a:t>How to safely donate surplus food</a:t>
            </a:r>
            <a:endParaRPr lang="en-US" dirty="0"/>
          </a:p>
          <a:p>
            <a:pPr marL="342900" indent="-342900">
              <a:spcBef>
                <a:spcPts val="60"/>
              </a:spcBef>
              <a:spcAft>
                <a:spcPts val="450"/>
              </a:spcAft>
              <a:buFont typeface="Arial,Sans-Serif"/>
              <a:buChar char="•"/>
            </a:pPr>
            <a:r>
              <a:rPr lang="en-US" dirty="0">
                <a:solidFill>
                  <a:srgbClr val="01343D"/>
                </a:solidFill>
              </a:rPr>
              <a:t>Food Scrap Diversion such as animal feed, composting, or anaerobic digestion</a:t>
            </a:r>
            <a:endParaRPr lang="en-US" dirty="0"/>
          </a:p>
          <a:p>
            <a:pPr marL="342900" lvl="0" indent="-342900">
              <a:spcBef>
                <a:spcPts val="60"/>
              </a:spcBef>
              <a:spcAft>
                <a:spcPts val="450"/>
              </a:spcAft>
              <a:buFont typeface="Arial,Sans-Serif"/>
              <a:buChar char="•"/>
            </a:pPr>
            <a:endParaRPr lang="en-US" dirty="0">
              <a:solidFill>
                <a:srgbClr val="01343D"/>
              </a:solidFill>
              <a:ea typeface="Calibri"/>
              <a:cs typeface="Calibri"/>
            </a:endParaRPr>
          </a:p>
          <a:p>
            <a:pPr>
              <a:spcBef>
                <a:spcPts val="60"/>
              </a:spcBef>
              <a:spcAft>
                <a:spcPts val="450"/>
              </a:spcAft>
            </a:pPr>
            <a:endParaRPr lang="en-US" dirty="0">
              <a:solidFill>
                <a:srgbClr val="01343D"/>
              </a:solidFill>
              <a:ea typeface="Calibri"/>
              <a:cs typeface="Calibri"/>
            </a:endParaRPr>
          </a:p>
          <a:p>
            <a:pPr lvl="0">
              <a:lnSpc>
                <a:spcPct val="115000"/>
              </a:lnSpc>
            </a:pPr>
            <a:endParaRPr lang="en-US"/>
          </a:p>
          <a:p>
            <a:pPr>
              <a:lnSpc>
                <a:spcPct val="115000"/>
              </a:lnSpc>
            </a:pPr>
            <a:endParaRPr lang="en-US">
              <a:ea typeface="Calibri" panose="020F0502020204030204"/>
              <a:cs typeface="Calibri" panose="020F0502020204030204"/>
            </a:endParaRPr>
          </a:p>
          <a:p>
            <a:pPr>
              <a:lnSpc>
                <a:spcPct val="115000"/>
              </a:lnSpc>
            </a:pPr>
            <a:endParaRPr lang="en-US">
              <a:ea typeface="Calibri" panose="020F0502020204030204"/>
              <a:cs typeface="Calibri" panose="020F050202020403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285750" indent="-285750">
              <a:buFont typeface="Arial"/>
              <a:buChar char="•"/>
            </a:pPr>
            <a:r>
              <a:rPr lang="en-US" dirty="0"/>
              <a:t>CET is a 50-year-old environmental non-profit that helps people and business save energy and reduce waste. </a:t>
            </a:r>
          </a:p>
          <a:p>
            <a:pPr marL="285750" indent="-285750">
              <a:buFont typeface="Arial"/>
              <a:buChar char="•"/>
            </a:pPr>
            <a:r>
              <a:rPr lang="en-US" dirty="0"/>
              <a:t>As I mentioned this presentation and my work at CET is on the waste side.</a:t>
            </a:r>
            <a:endParaRPr lang="en-US" dirty="0">
              <a:ea typeface="Calibri"/>
              <a:cs typeface="Calibri"/>
            </a:endParaRPr>
          </a:p>
          <a:p>
            <a:pPr marL="285750" indent="-285750">
              <a:buFont typeface="Arial"/>
              <a:buChar char="•"/>
            </a:pPr>
            <a:r>
              <a:rPr lang="en-US" dirty="0"/>
              <a:t>And here are all the brilliant people I get to work with everyday. </a:t>
            </a:r>
            <a:endParaRPr lang="en-US" dirty="0">
              <a:ea typeface="Calibri" panose="020F0502020204030204"/>
              <a:cs typeface="Calibri" panose="020F0502020204030204"/>
            </a:endParaRPr>
          </a:p>
          <a:p>
            <a:pPr fontAlgn="base"/>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Calibri"/>
                <a:ea typeface="Calibri"/>
                <a:cs typeface="Calibri"/>
              </a:rPr>
              <a:t>​</a:t>
            </a:r>
          </a:p>
          <a:p>
            <a:endParaRPr lang="en-US"/>
          </a:p>
          <a:p>
            <a:endParaRPr lang="en-US">
              <a:solidFill>
                <a:srgbClr val="000000"/>
              </a:solidFill>
              <a:latin typeface="Gill Sans MT"/>
            </a:endParaRPr>
          </a:p>
          <a:p>
            <a:endParaRPr lang="en-US">
              <a:latin typeface="Gill Sans MT" panose="020B0502020104020203" pitchFamily="34" charset="0"/>
            </a:endParaRPr>
          </a:p>
        </p:txBody>
      </p:sp>
      <p:sp>
        <p:nvSpPr>
          <p:cNvPr id="4" name="Slide Number Placeholder 3"/>
          <p:cNvSpPr>
            <a:spLocks noGrp="1"/>
          </p:cNvSpPr>
          <p:nvPr>
            <p:ph type="sldNum" sz="quarter" idx="4294967295"/>
          </p:nvPr>
        </p:nvSpPr>
        <p:spPr/>
        <p:txBody>
          <a:bodyPr lIns="93104" tIns="46552" rIns="93104" bIns="46552"/>
          <a:lstStyle/>
          <a:p>
            <a:pPr algn="r" defTabSz="931042">
              <a:buClrTx/>
              <a:defRPr/>
            </a:pPr>
            <a:fld id="{23D6E7D1-EA5A-4739-9746-382C57F99377}" type="slidenum">
              <a:rPr lang="en-US" sz="1200" kern="1200">
                <a:solidFill>
                  <a:prstClr val="black"/>
                </a:solidFill>
                <a:latin typeface="Aptos" panose="02110004020202020204"/>
                <a:ea typeface="+mn-ea"/>
                <a:cs typeface="+mn-cs"/>
              </a:rPr>
              <a:pPr algn="r" defTabSz="931042">
                <a:buClrTx/>
                <a:defRPr/>
              </a:pPr>
              <a:t>2</a:t>
            </a:fld>
            <a:endParaRPr lang="en-US" sz="1200"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1595022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Planning is a key step to successfully diverting materials from the landfill. </a:t>
            </a:r>
          </a:p>
          <a:p>
            <a:pPr marL="171450" indent="-171450">
              <a:buFont typeface="Arial"/>
              <a:buChar char="•"/>
            </a:pPr>
            <a:r>
              <a:rPr lang="en-US" dirty="0"/>
              <a:t>CET created this template to help communicate how materials are handled in buildings or onsite for projects. </a:t>
            </a:r>
            <a:endParaRPr lang="en-US" dirty="0">
              <a:ea typeface="Calibri"/>
              <a:cs typeface="Calibri"/>
            </a:endParaRPr>
          </a:p>
          <a:p>
            <a:pPr marL="171450" indent="-171450">
              <a:buFont typeface="Arial"/>
              <a:buChar char="•"/>
            </a:pPr>
            <a:r>
              <a:rPr lang="en-US" dirty="0"/>
              <a:t>It communicates how materials generated from the project will be handled, and which sub-contractors, haulers, vendors, and onsite staff will be responsible. </a:t>
            </a:r>
            <a:endParaRPr lang="en-US" dirty="0">
              <a:ea typeface="Calibri"/>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F277627-7B6F-4FAD-A216-6306E8B4F8D9}" type="slidenum">
              <a:rPr lang="en-US" smtClean="0"/>
              <a:t>20</a:t>
            </a:fld>
            <a:endParaRPr lang="en-US"/>
          </a:p>
        </p:txBody>
      </p:sp>
    </p:spTree>
    <p:extLst>
      <p:ext uri="{BB962C8B-B14F-4D97-AF65-F5344CB8AC3E}">
        <p14:creationId xmlns:p14="http://schemas.microsoft.com/office/powerpoint/2010/main" val="1374865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Accurate and clear signage is a really important step when implementing any new waste reduction program. </a:t>
            </a:r>
          </a:p>
          <a:p>
            <a:pPr marL="171450" indent="-171450">
              <a:buFont typeface="Arial"/>
              <a:buChar char="•"/>
            </a:pPr>
            <a:r>
              <a:rPr lang="en-US" dirty="0"/>
              <a:t>This is an example of CET signage for scrap metal, cardboard, food scraps, and mixed C&amp;D materials. </a:t>
            </a:r>
          </a:p>
          <a:p>
            <a:pPr marL="171450" indent="-171450">
              <a:buFont typeface="Arial"/>
              <a:buChar char="•"/>
            </a:pPr>
            <a:r>
              <a:rPr lang="en-US" dirty="0"/>
              <a:t>We can customize signs for different materials streams and translate them to any language. </a:t>
            </a:r>
            <a:endParaRPr lang="en-US" dirty="0">
              <a:ea typeface="Calibri" panose="020F0502020204030204"/>
              <a:cs typeface="Calibri" panose="020F0502020204030204"/>
            </a:endParaRPr>
          </a:p>
          <a:p>
            <a:pPr marL="171450" indent="-171450">
              <a:buFont typeface="Arial"/>
              <a:buChar char="•"/>
            </a:pPr>
            <a:r>
              <a:rPr lang="en-US" dirty="0"/>
              <a:t>The hauler you are working with may also be able to provide signs and labels for your containers. </a:t>
            </a:r>
            <a:endParaRPr lang="en-US" dirty="0">
              <a:solidFill>
                <a:srgbClr val="000000"/>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536BDF3-B145-4551-A401-44416CB7727C}" type="slidenum">
              <a:rPr lang="en-US" smtClean="0"/>
              <a:t>21</a:t>
            </a:fld>
            <a:endParaRPr lang="en-US"/>
          </a:p>
        </p:txBody>
      </p:sp>
    </p:spTree>
    <p:extLst>
      <p:ext uri="{BB962C8B-B14F-4D97-AF65-F5344CB8AC3E}">
        <p14:creationId xmlns:p14="http://schemas.microsoft.com/office/powerpoint/2010/main" val="1612415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82948-CD06-513C-2517-C0E1B4DA9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49CDD-9529-04B0-D06D-242218A49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8A2E8E-9CB1-4E99-9554-F30744600BDA}"/>
              </a:ext>
            </a:extLst>
          </p:cNvPr>
          <p:cNvSpPr>
            <a:spLocks noGrp="1"/>
          </p:cNvSpPr>
          <p:nvPr>
            <p:ph type="body" idx="1"/>
          </p:nvPr>
        </p:nvSpPr>
        <p:spPr/>
        <p:txBody>
          <a:bodyPr/>
          <a:lstStyle/>
          <a:p>
            <a:pPr marL="171450" indent="-171450">
              <a:buFont typeface="Arial"/>
              <a:buChar char="•"/>
            </a:pPr>
            <a:r>
              <a:rPr lang="en-US" dirty="0"/>
              <a:t>We created an instructional video featuring a renovation project in Boston with a company called Structure Tone that demonstrates source separation of C&amp;D materials. </a:t>
            </a:r>
          </a:p>
          <a:p>
            <a:pPr marL="171450" indent="-171450">
              <a:buFont typeface="Arial"/>
              <a:buChar char="•"/>
            </a:pPr>
            <a:r>
              <a:rPr lang="en-US" dirty="0"/>
              <a:t>I am not going to play the video, but it is embedded in this presentation, which we can share out. </a:t>
            </a:r>
          </a:p>
          <a:p>
            <a:pPr marL="171450" indent="-171450">
              <a:buFont typeface="Arial"/>
              <a:buChar char="•"/>
            </a:pPr>
            <a:r>
              <a:rPr lang="en-US" dirty="0">
                <a:ea typeface="Calibri"/>
                <a:cs typeface="Calibri"/>
              </a:rPr>
              <a:t>This is a great training video to show all key stakeholders involved in the project. </a:t>
            </a:r>
          </a:p>
        </p:txBody>
      </p:sp>
      <p:sp>
        <p:nvSpPr>
          <p:cNvPr id="4" name="Slide Number Placeholder 3">
            <a:extLst>
              <a:ext uri="{FF2B5EF4-FFF2-40B4-BE49-F238E27FC236}">
                <a16:creationId xmlns:a16="http://schemas.microsoft.com/office/drawing/2014/main" id="{BB2A34FC-4D4B-B3D0-35A9-2005D831880D}"/>
              </a:ext>
            </a:extLst>
          </p:cNvPr>
          <p:cNvSpPr>
            <a:spLocks noGrp="1"/>
          </p:cNvSpPr>
          <p:nvPr>
            <p:ph type="sldNum" sz="quarter" idx="5"/>
          </p:nvPr>
        </p:nvSpPr>
        <p:spPr/>
        <p:txBody>
          <a:bodyPr/>
          <a:lstStyle/>
          <a:p>
            <a:fld id="{8536BDF3-B145-4551-A401-44416CB7727C}" type="slidenum">
              <a:rPr lang="en-US" smtClean="0"/>
              <a:t>22</a:t>
            </a:fld>
            <a:endParaRPr lang="en-US"/>
          </a:p>
        </p:txBody>
      </p:sp>
    </p:spTree>
    <p:extLst>
      <p:ext uri="{BB962C8B-B14F-4D97-AF65-F5344CB8AC3E}">
        <p14:creationId xmlns:p14="http://schemas.microsoft.com/office/powerpoint/2010/main" val="147049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SzPct val="100000"/>
              <a:buChar char="-"/>
            </a:pPr>
            <a:r>
              <a:rPr lang="en-US" dirty="0"/>
              <a:t>Here’s what our free technical assistance looks like:</a:t>
            </a:r>
            <a:endParaRPr lang="en-US">
              <a:ea typeface="Calibri"/>
              <a:cs typeface="Calibri"/>
            </a:endParaRPr>
          </a:p>
          <a:p>
            <a:pPr marL="628650" lvl="1" indent="-171450">
              <a:buSzPct val="100000"/>
              <a:buChar char="-"/>
            </a:pPr>
            <a:r>
              <a:rPr lang="en-US" dirty="0"/>
              <a:t>1st step is to set up a site evaluation for a waste reduction assessment, which can be done in-person or remotely</a:t>
            </a:r>
            <a:endParaRPr lang="en-US">
              <a:ea typeface="Calibri"/>
              <a:cs typeface="Calibri"/>
            </a:endParaRPr>
          </a:p>
          <a:p>
            <a:pPr marL="628650" lvl="1" indent="-171450">
              <a:buSzPct val="100000"/>
              <a:buChar char="-"/>
            </a:pPr>
            <a:r>
              <a:rPr lang="en-US" dirty="0"/>
              <a:t>Then we develop a customized recommendation report identifying opportunities to prevent, recover or otherwise divert materials from landfill or incineration. </a:t>
            </a:r>
            <a:endParaRPr lang="en-US">
              <a:ea typeface="Calibri"/>
              <a:cs typeface="Calibri"/>
            </a:endParaRPr>
          </a:p>
          <a:p>
            <a:pPr marL="628650" lvl="1" indent="-171450">
              <a:buSzPct val="100000"/>
              <a:buChar char="-"/>
            </a:pPr>
            <a:r>
              <a:rPr lang="en-US" dirty="0"/>
              <a:t>Based on whichever measures &amp; solutions the business decides to implement, we then work with them to ensure a successful roll-out</a:t>
            </a:r>
            <a:endParaRPr lang="en-US">
              <a:ea typeface="Calibri"/>
              <a:cs typeface="Calibri"/>
            </a:endParaRPr>
          </a:p>
          <a:p>
            <a:pPr marL="628650" lvl="1" indent="-171450">
              <a:buSzPct val="100000"/>
              <a:buChar char="-"/>
            </a:pPr>
            <a:r>
              <a:rPr lang="en-US" dirty="0"/>
              <a:t>And we can assist with everything from implementing source separation, staff training, signage, reviewing quotes from haulers, to support with right –sizing dumpsters and trash math.</a:t>
            </a:r>
            <a:endParaRPr lang="en-US" dirty="0">
              <a:ea typeface="Calibri"/>
              <a:cs typeface="Calibri"/>
            </a:endParaRPr>
          </a:p>
          <a:p>
            <a:pPr lvl="1">
              <a:buSzPct val="100000"/>
            </a:pPr>
            <a:endParaRPr lang="en-US" dirty="0">
              <a:ea typeface="Calibri"/>
              <a:cs typeface="Calibri"/>
            </a:endParaRPr>
          </a:p>
          <a:p>
            <a:pPr marL="628650" lvl="1" indent="-171450">
              <a:buSzPct val="100000"/>
              <a:buChar char="-"/>
            </a:pPr>
            <a:endParaRPr lang="en-US" dirty="0">
              <a:ea typeface="Calibri"/>
              <a:cs typeface="Calibri"/>
            </a:endParaRPr>
          </a:p>
          <a:p>
            <a:pPr marL="628650" lvl="1" indent="-171450">
              <a:buSzPct val="100000"/>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defTabSz="931774">
              <a:defRPr/>
            </a:pPr>
            <a:fld id="{4A35A0B9-CFEE-482B-8459-C35FA7475263}" type="slidenum">
              <a:rPr lang="en-US">
                <a:solidFill>
                  <a:prstClr val="black"/>
                </a:solidFill>
                <a:latin typeface="Calibri" panose="020F0502020204030204"/>
                <a:cs typeface="Arial"/>
                <a:sym typeface="Arial"/>
              </a:rPr>
              <a:pPr defTabSz="931774">
                <a:defRPr/>
              </a:pPr>
              <a:t>23</a:t>
            </a:fld>
            <a:endParaRPr lang="en-US">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129171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This concludes my presentation. </a:t>
            </a:r>
            <a:endParaRPr lang="en-US"/>
          </a:p>
          <a:p>
            <a:pPr marL="171450" indent="-171450">
              <a:buFont typeface="Arial"/>
              <a:buChar char="•"/>
            </a:pPr>
            <a:r>
              <a:rPr lang="en-US" dirty="0">
                <a:ea typeface="Calibri"/>
                <a:cs typeface="Calibri"/>
              </a:rPr>
              <a:t>There is my contact information. </a:t>
            </a:r>
          </a:p>
          <a:p>
            <a:pPr marL="171450" indent="-171450">
              <a:buFont typeface="Arial"/>
              <a:buChar char="•"/>
            </a:pPr>
            <a:r>
              <a:rPr lang="en-US" dirty="0">
                <a:ea typeface="Calibri"/>
                <a:cs typeface="Calibri"/>
              </a:rPr>
              <a:t>I also have business cards to share and again the rack cards are also here. </a:t>
            </a:r>
          </a:p>
          <a:p>
            <a:pPr marL="171450" indent="-171450">
              <a:buFont typeface="Arial"/>
              <a:buChar char="•"/>
            </a:pPr>
            <a:r>
              <a:rPr lang="en-US" dirty="0">
                <a:ea typeface="Calibri"/>
                <a:cs typeface="Calibri"/>
              </a:rPr>
              <a:t>Thank you so much for listening and I hope you learned something about waste reduction that you can take with you and implement right away in your line of work. </a:t>
            </a:r>
            <a:endParaRPr lang="en-US" dirty="0"/>
          </a:p>
        </p:txBody>
      </p:sp>
      <p:sp>
        <p:nvSpPr>
          <p:cNvPr id="4" name="Slide Number Placeholder 3"/>
          <p:cNvSpPr>
            <a:spLocks noGrp="1"/>
          </p:cNvSpPr>
          <p:nvPr>
            <p:ph type="sldNum" sz="quarter" idx="5"/>
          </p:nvPr>
        </p:nvSpPr>
        <p:spPr/>
        <p:txBody>
          <a:bodyPr/>
          <a:lstStyle/>
          <a:p>
            <a:fld id="{8536BDF3-B145-4551-A401-44416CB7727C}" type="slidenum">
              <a:rPr lang="en-US" smtClean="0"/>
              <a:t>24</a:t>
            </a:fld>
            <a:endParaRPr lang="en-US"/>
          </a:p>
        </p:txBody>
      </p:sp>
    </p:spTree>
    <p:extLst>
      <p:ext uri="{BB962C8B-B14F-4D97-AF65-F5344CB8AC3E}">
        <p14:creationId xmlns:p14="http://schemas.microsoft.com/office/powerpoint/2010/main" val="3175346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672D0-8C28-EEB3-9EC2-44EA48776FC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AC66596-AB60-8DD7-35D8-7B2371F4F248}"/>
              </a:ext>
            </a:extLst>
          </p:cNvPr>
          <p:cNvSpPr txBox="1">
            <a:spLocks noGrp="1"/>
          </p:cNvSpPr>
          <p:nvPr>
            <p:ph type="body" sz="quarter" idx="1"/>
          </p:nvPr>
        </p:nvSpPr>
        <p:spPr/>
        <p:txBody>
          <a:bodyPr/>
          <a:lstStyle/>
          <a:p>
            <a:pPr marL="171450" indent="-171450">
              <a:buFont typeface="Arial"/>
              <a:buChar char="•"/>
            </a:pPr>
            <a:r>
              <a:rPr lang="en-US" dirty="0"/>
              <a:t>All our waste reduction services are provided at no cost thanks to federal, state, and private funding. </a:t>
            </a:r>
            <a:endParaRPr lang="en-US" dirty="0">
              <a:solidFill>
                <a:srgbClr val="444444"/>
              </a:solidFill>
              <a:ea typeface="Calibri" panose="020F0502020204030204"/>
              <a:cs typeface="Calibri" panose="020F0502020204030204"/>
            </a:endParaRPr>
          </a:p>
          <a:p>
            <a:pPr marL="171450" indent="-171450">
              <a:buFont typeface="Arial"/>
              <a:buChar char="•"/>
            </a:pPr>
            <a:r>
              <a:rPr lang="en-US"/>
              <a:t>In New Hampshire, CET has a USDA Rural Utilities Services grant to assist businesses with wasted food as well as building owners, contractors, and architects with construction projects. </a:t>
            </a:r>
            <a:endParaRPr lang="en-US" dirty="0">
              <a:solidFill>
                <a:srgbClr val="444444"/>
              </a:solidFill>
              <a:ea typeface="Calibri" panose="020F0502020204030204"/>
              <a:cs typeface="Calibri" panose="020F0502020204030204"/>
            </a:endParaRPr>
          </a:p>
          <a:p>
            <a:pPr marL="171450" indent="-171450">
              <a:buFont typeface="Arial"/>
              <a:buChar char="•"/>
            </a:pPr>
            <a:r>
              <a:rPr lang="en-US"/>
              <a:t>This grant is specifically for Rural Areas of NH which luckily covers most of the state. </a:t>
            </a:r>
            <a:endParaRPr lang="en-US" dirty="0">
              <a:solidFill>
                <a:srgbClr val="444444"/>
              </a:solidFill>
              <a:ea typeface="Calibri" panose="020F0502020204030204"/>
              <a:cs typeface="Calibri" panose="020F0502020204030204"/>
            </a:endParaRPr>
          </a:p>
          <a:p>
            <a:pPr marL="171450" indent="-171450">
              <a:buFont typeface="Arial"/>
              <a:buChar char="•"/>
            </a:pPr>
            <a:endParaRPr lang="en-US" dirty="0">
              <a:solidFill>
                <a:srgbClr val="444444"/>
              </a:solidFill>
            </a:endParaRPr>
          </a:p>
          <a:p>
            <a:pPr marL="171450" lvl="0" indent="-171450">
              <a:buSzPct val="100000"/>
              <a:buFont typeface="Arial"/>
              <a:buChar char="•"/>
            </a:pPr>
            <a:endParaRPr lang="en-US" dirty="0">
              <a:ea typeface="Calibri" panose="020F0502020204030204"/>
              <a:cs typeface="Calibri" panose="020F0502020204030204"/>
            </a:endParaRPr>
          </a:p>
          <a:p>
            <a:pPr marL="171450" lvl="0" indent="-171450">
              <a:buSzPct val="100000"/>
              <a:buFont typeface="Arial"/>
              <a:buChar char="•"/>
            </a:pPr>
            <a:endParaRPr lang="en-US" dirty="0">
              <a:ea typeface="Calibri" panose="020F0502020204030204"/>
              <a:cs typeface="Calibri" panose="020F050202020403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We provide construction material reuse and recycling consulting services in CT, MA &amp; NH and we provide wasted food reduction services in 16 states and we are growing. </a:t>
            </a:r>
            <a:endParaRPr lang="en-US" dirty="0">
              <a:solidFill>
                <a:srgbClr val="444444"/>
              </a:solidFill>
              <a:ea typeface="Calibri"/>
              <a:cs typeface="Calibri"/>
            </a:endParaRPr>
          </a:p>
        </p:txBody>
      </p:sp>
      <p:sp>
        <p:nvSpPr>
          <p:cNvPr id="4" name="Slide Number Placeholder 3"/>
          <p:cNvSpPr>
            <a:spLocks noGrp="1"/>
          </p:cNvSpPr>
          <p:nvPr>
            <p:ph type="sldNum" sz="quarter" idx="5"/>
          </p:nvPr>
        </p:nvSpPr>
        <p:spPr/>
        <p:txBody>
          <a:bodyPr/>
          <a:lstStyle/>
          <a:p>
            <a:fld id="{8536BDF3-B145-4551-A401-44416CB7727C}" type="slidenum">
              <a:rPr lang="en-US" smtClean="0"/>
              <a:t>4</a:t>
            </a:fld>
            <a:endParaRPr lang="en-US"/>
          </a:p>
        </p:txBody>
      </p:sp>
    </p:spTree>
    <p:extLst>
      <p:ext uri="{BB962C8B-B14F-4D97-AF65-F5344CB8AC3E}">
        <p14:creationId xmlns:p14="http://schemas.microsoft.com/office/powerpoint/2010/main" val="1148564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Before I dive in, I am going to share a little bit about myself and then I have some questions for you all. </a:t>
            </a:r>
          </a:p>
          <a:p>
            <a:pPr marL="171450" indent="-171450">
              <a:buFont typeface="Arial"/>
              <a:buChar char="•"/>
            </a:pPr>
            <a:r>
              <a:rPr lang="en-US" dirty="0">
                <a:ea typeface="Calibri"/>
                <a:cs typeface="Calibri"/>
              </a:rPr>
              <a:t>I live in Greenfield, MA which is a small town in Western, MA. </a:t>
            </a:r>
          </a:p>
          <a:p>
            <a:pPr marL="171450" indent="-171450">
              <a:buFont typeface="Arial"/>
              <a:buChar char="•"/>
            </a:pPr>
            <a:r>
              <a:rPr lang="en-US" dirty="0">
                <a:ea typeface="Calibri"/>
                <a:cs typeface="Calibri"/>
              </a:rPr>
              <a:t>Besides working for CET and dumpster diving, I absolutely love to travel. </a:t>
            </a:r>
          </a:p>
          <a:p>
            <a:pPr marL="171450" indent="-171450">
              <a:buFont typeface="Arial"/>
              <a:buChar char="•"/>
            </a:pPr>
            <a:r>
              <a:rPr lang="en-US" dirty="0">
                <a:ea typeface="Calibri"/>
                <a:cs typeface="Calibri"/>
              </a:rPr>
              <a:t>The top photo is from the W trek in Patagonia which is in Chile and below that I am at a temple in Indonesia. </a:t>
            </a:r>
          </a:p>
          <a:p>
            <a:pPr marL="171450" indent="-171450">
              <a:buFont typeface="Arial"/>
              <a:buChar char="•"/>
            </a:pPr>
            <a:r>
              <a:rPr lang="en-US" dirty="0">
                <a:ea typeface="Calibri"/>
                <a:cs typeface="Calibri"/>
              </a:rPr>
              <a:t>I also love gardening and swimming and recently got a new pool! </a:t>
            </a:r>
          </a:p>
          <a:p>
            <a:pPr marL="171450" indent="-171450">
              <a:buFont typeface="Arial"/>
              <a:buChar char="•"/>
            </a:pPr>
            <a:r>
              <a:rPr lang="en-US" dirty="0">
                <a:ea typeface="Calibri"/>
                <a:cs typeface="Calibri"/>
              </a:rPr>
              <a:t>I have worked at CET for just about a decade and have been in the sustainability field for more than 20 years.</a:t>
            </a:r>
          </a:p>
          <a:p>
            <a:pPr marL="171450" indent="-171450">
              <a:buFont typeface="Arial"/>
              <a:buChar char="•"/>
            </a:pPr>
            <a:r>
              <a:rPr lang="en-US" dirty="0">
                <a:ea typeface="Calibri"/>
                <a:cs typeface="Calibri"/>
              </a:rPr>
              <a:t>I've supported waste reduction at 1000's of businesses across all sectors such K-12 schools, universities, hospitals, manufactures, malls, multi-family and multi-purpose properties, event venues and even federal prisons. </a:t>
            </a:r>
          </a:p>
          <a:p>
            <a:pPr marL="171450" indent="-171450">
              <a:buFont typeface="Arial"/>
              <a:buChar char="•"/>
            </a:pPr>
            <a:r>
              <a:rPr lang="en-US" dirty="0">
                <a:ea typeface="Calibri"/>
                <a:cs typeface="Calibri"/>
              </a:rPr>
              <a:t>Now I would like to get to know you all better. </a:t>
            </a:r>
          </a:p>
          <a:p>
            <a:pPr lvl="1" indent="-171450">
              <a:buFont typeface="Courier New"/>
              <a:buChar char="o"/>
            </a:pPr>
            <a:r>
              <a:rPr lang="en-US" dirty="0">
                <a:ea typeface="Calibri"/>
                <a:cs typeface="Calibri"/>
              </a:rPr>
              <a:t>So, with a show of hands, who here works only in NH? </a:t>
            </a:r>
          </a:p>
          <a:p>
            <a:pPr lvl="1" indent="-171450">
              <a:buFont typeface="Courier New"/>
              <a:buChar char="o"/>
            </a:pPr>
            <a:r>
              <a:rPr lang="en-US" dirty="0">
                <a:ea typeface="Calibri"/>
                <a:cs typeface="Calibri"/>
              </a:rPr>
              <a:t>Who here works in neighboring states? </a:t>
            </a:r>
          </a:p>
          <a:p>
            <a:pPr lvl="1" indent="-171450">
              <a:buFont typeface="Courier New"/>
              <a:buChar char="o"/>
            </a:pPr>
            <a:r>
              <a:rPr lang="en-US" dirty="0">
                <a:ea typeface="Calibri"/>
                <a:cs typeface="Calibri"/>
              </a:rPr>
              <a:t>Who here works in all of New England? </a:t>
            </a:r>
          </a:p>
          <a:p>
            <a:pPr lvl="1" indent="-171450">
              <a:buFont typeface="Courier New"/>
              <a:buChar char="o"/>
            </a:pPr>
            <a:r>
              <a:rPr lang="en-US" dirty="0">
                <a:ea typeface="Calibri"/>
                <a:cs typeface="Calibri"/>
              </a:rPr>
              <a:t>Anyone nation-wide? </a:t>
            </a:r>
          </a:p>
          <a:p>
            <a:pPr lvl="1" indent="-171450">
              <a:buFont typeface="Courier New"/>
              <a:buChar char="o"/>
            </a:pPr>
            <a:r>
              <a:rPr lang="en-US" dirty="0">
                <a:ea typeface="Calibri"/>
                <a:cs typeface="Calibri"/>
              </a:rPr>
              <a:t>Any sustainably folks in the room? </a:t>
            </a:r>
          </a:p>
          <a:p>
            <a:pPr lvl="1" indent="-171450">
              <a:buFont typeface="Courier New"/>
              <a:buChar char="o"/>
            </a:pPr>
            <a:r>
              <a:rPr lang="en-US" dirty="0">
                <a:ea typeface="Calibri"/>
                <a:cs typeface="Calibri"/>
              </a:rPr>
              <a:t>Last question - Does anyone addresses waste management in your line of work? </a:t>
            </a:r>
          </a:p>
          <a:p>
            <a:pPr marL="171450" indent="-171450">
              <a:buFont typeface="Arial"/>
              <a:buChar char="•"/>
            </a:pPr>
            <a:r>
              <a:rPr lang="en-US" dirty="0">
                <a:ea typeface="Calibri"/>
                <a:cs typeface="Calibri"/>
              </a:rPr>
              <a:t>Thank you for answering my questions. </a:t>
            </a:r>
          </a:p>
          <a:p>
            <a:pPr marL="171450" indent="-171450">
              <a:buFont typeface="Arial"/>
              <a:buChar char="•"/>
            </a:pPr>
            <a:r>
              <a:rPr lang="en-US" dirty="0">
                <a:ea typeface="Calibri"/>
                <a:cs typeface="Calibri"/>
              </a:rPr>
              <a:t>After this presentation, I truly hope you will be inspired to give a little more thought into diverting waste from the landfill and I challenge you to think about how this might fit into your business models. </a:t>
            </a:r>
          </a:p>
          <a:p>
            <a:pPr marL="171450" indent="-171450">
              <a:buFont typeface="Arial"/>
              <a:buChar char="•"/>
            </a:pPr>
            <a:r>
              <a:rPr lang="en-US" dirty="0">
                <a:ea typeface="Calibri"/>
                <a:cs typeface="Calibri"/>
              </a:rPr>
              <a:t>OK, I only have 20 minutes, so let's get into it! </a:t>
            </a:r>
          </a:p>
        </p:txBody>
      </p:sp>
      <p:sp>
        <p:nvSpPr>
          <p:cNvPr id="4" name="Slide Number Placeholder 3"/>
          <p:cNvSpPr>
            <a:spLocks noGrp="1"/>
          </p:cNvSpPr>
          <p:nvPr>
            <p:ph type="sldNum" sz="quarter" idx="5"/>
          </p:nvPr>
        </p:nvSpPr>
        <p:spPr/>
        <p:txBody>
          <a:bodyPr/>
          <a:lstStyle/>
          <a:p>
            <a:fld id="{041C6E15-2558-473E-A198-4D46690281D7}" type="slidenum">
              <a:rPr lang="en-US" smtClean="0"/>
              <a:t>5</a:t>
            </a:fld>
            <a:endParaRPr lang="en-US"/>
          </a:p>
        </p:txBody>
      </p:sp>
    </p:spTree>
    <p:extLst>
      <p:ext uri="{BB962C8B-B14F-4D97-AF65-F5344CB8AC3E}">
        <p14:creationId xmlns:p14="http://schemas.microsoft.com/office/powerpoint/2010/main" val="3814214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Before I talk about deconstruction, let’s address demolition. </a:t>
            </a:r>
          </a:p>
          <a:p>
            <a:pPr marL="171450" indent="-171450">
              <a:buFont typeface="Arial"/>
              <a:buChar char="•"/>
            </a:pPr>
            <a:r>
              <a:rPr lang="en-US" dirty="0"/>
              <a:t>The</a:t>
            </a:r>
            <a:r>
              <a:rPr lang="en-US" b="0" i="0" u="none" strike="noStrike" dirty="0">
                <a:effectLst/>
              </a:rPr>
              <a:t> historically common style for renovating or taking down a building is demolishing it.</a:t>
            </a:r>
            <a:r>
              <a:rPr lang="en-US" dirty="0"/>
              <a:t> </a:t>
            </a:r>
          </a:p>
          <a:p>
            <a:pPr marL="171450" indent="-171450">
              <a:buFont typeface="Arial"/>
              <a:buChar char="•"/>
            </a:pPr>
            <a:r>
              <a:rPr lang="en-US" b="0" i="0" u="none" strike="noStrike" dirty="0">
                <a:effectLst/>
              </a:rPr>
              <a:t>Demolition involves tearing down a structure, putting its contents into dumpsters, and hauling it away. </a:t>
            </a:r>
            <a:endParaRPr lang="en-US" dirty="0"/>
          </a:p>
          <a:p>
            <a:pPr marL="171450" indent="-171450">
              <a:buFont typeface="Arial"/>
              <a:buChar char="•"/>
            </a:pPr>
            <a:r>
              <a:rPr lang="en-US" dirty="0"/>
              <a:t>From there it</a:t>
            </a:r>
            <a:r>
              <a:rPr lang="en-US" b="0" i="0" u="none" strike="noStrike" dirty="0">
                <a:effectLst/>
              </a:rPr>
              <a:t> </a:t>
            </a:r>
            <a:r>
              <a:rPr lang="en-US" dirty="0"/>
              <a:t>usually goes to </a:t>
            </a:r>
            <a:r>
              <a:rPr lang="en-US" b="0" i="0" u="none" strike="noStrike" dirty="0">
                <a:effectLst/>
              </a:rPr>
              <a:t>a C&amp;D processing facility, </a:t>
            </a:r>
            <a:r>
              <a:rPr lang="en-US" dirty="0"/>
              <a:t>where some</a:t>
            </a:r>
            <a:r>
              <a:rPr lang="en-US" b="0" i="0" u="none" strike="noStrike" dirty="0">
                <a:effectLst/>
              </a:rPr>
              <a:t> of </a:t>
            </a:r>
            <a:r>
              <a:rPr lang="en-US" dirty="0"/>
              <a:t>the</a:t>
            </a:r>
            <a:r>
              <a:rPr lang="en-US" b="0" i="0" u="none" strike="noStrike" dirty="0">
                <a:effectLst/>
              </a:rPr>
              <a:t> materials </a:t>
            </a:r>
            <a:r>
              <a:rPr lang="en-US" dirty="0"/>
              <a:t>might</a:t>
            </a:r>
            <a:r>
              <a:rPr lang="en-US" b="0" i="0" u="none" strike="noStrike" dirty="0">
                <a:effectLst/>
              </a:rPr>
              <a:t> be sorted </a:t>
            </a:r>
            <a:r>
              <a:rPr lang="en-US" dirty="0"/>
              <a:t>out and recycled,</a:t>
            </a:r>
            <a:r>
              <a:rPr lang="en-US" b="0" i="0" u="none" strike="noStrike" dirty="0">
                <a:effectLst/>
              </a:rPr>
              <a:t> but it is unlikely that anything will </a:t>
            </a:r>
            <a:r>
              <a:rPr lang="en-US" dirty="0"/>
              <a:t>separated out for reuse</a:t>
            </a:r>
            <a:r>
              <a:rPr lang="en-US" b="0" i="0" u="none" strike="noStrike" dirty="0">
                <a:effectLst/>
              </a:rPr>
              <a:t>. </a:t>
            </a:r>
            <a:endParaRPr lang="en-US" dirty="0"/>
          </a:p>
          <a:p>
            <a:pPr marL="171450" indent="-171450">
              <a:buFont typeface="Arial"/>
              <a:buChar char="•"/>
            </a:pPr>
            <a:r>
              <a:rPr lang="en-US" b="0" i="0" u="none" strike="noStrike">
                <a:effectLst/>
              </a:rPr>
              <a:t>In standard demolition projects, the legacy of the items inside of a building and the structural elements are lost.</a:t>
            </a:r>
            <a:r>
              <a:rPr lang="en-US"/>
              <a:t> </a:t>
            </a:r>
          </a:p>
          <a:p>
            <a:pPr marL="171450" indent="-171450">
              <a:buFont typeface="Arial"/>
              <a:buChar char="•"/>
            </a:pPr>
            <a:r>
              <a:rPr lang="en-US" b="0" i="0" u="none" strike="noStrike" dirty="0">
                <a:effectLst/>
              </a:rPr>
              <a:t>Deconstruction is typically defined as “the unbuilding of a building in the way in which it was built.” </a:t>
            </a:r>
            <a:r>
              <a:rPr lang="en-US" dirty="0"/>
              <a:t>With deconstruction, the materials</a:t>
            </a:r>
            <a:r>
              <a:rPr lang="en-US" b="0" i="0" u="none" strike="noStrike" dirty="0">
                <a:effectLst/>
              </a:rPr>
              <a:t> </a:t>
            </a:r>
            <a:r>
              <a:rPr lang="en-US" b="1" i="0" u="none" strike="noStrike" dirty="0">
                <a:effectLst/>
              </a:rPr>
              <a:t>can</a:t>
            </a:r>
            <a:r>
              <a:rPr lang="en-US" b="0" i="0" u="none" strike="noStrike" dirty="0">
                <a:effectLst/>
              </a:rPr>
              <a:t> be </a:t>
            </a:r>
            <a:r>
              <a:rPr lang="en-US" dirty="0"/>
              <a:t>salvaged and used</a:t>
            </a:r>
            <a:r>
              <a:rPr lang="en-US" b="0" i="0" u="none" strike="noStrike" dirty="0">
                <a:effectLst/>
              </a:rPr>
              <a:t> onsite for the new project or taken off site to be</a:t>
            </a:r>
            <a:r>
              <a:rPr lang="en-US" dirty="0"/>
              <a:t> donated or </a:t>
            </a:r>
            <a:r>
              <a:rPr lang="en-US" b="0" i="0" u="none" strike="noStrike" dirty="0">
                <a:effectLst/>
              </a:rPr>
              <a:t>recycled. </a:t>
            </a:r>
            <a:endParaRPr lang="en-US"/>
          </a:p>
          <a:p>
            <a:pPr marL="171450" indent="-171450">
              <a:buFont typeface="Arial"/>
              <a:buChar char="•"/>
            </a:pPr>
            <a:r>
              <a:rPr lang="en-US" dirty="0"/>
              <a:t>Construction and Demolition is also known as C&amp;D for short which I will use going forward. </a:t>
            </a:r>
            <a:endParaRPr lang="en-US" b="0" i="0" dirty="0">
              <a:effectLst/>
              <a:ea typeface="Calibri"/>
              <a:cs typeface="Calibri"/>
            </a:endParaRPr>
          </a:p>
          <a:p>
            <a:endParaRPr lang="en-US" dirty="0">
              <a:ea typeface="Calibri"/>
              <a:cs typeface="Calibri"/>
            </a:endParaRPr>
          </a:p>
          <a:p>
            <a:pPr marL="290830" indent="-29083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0C7801BC-5BAB-47BA-ADFF-BB51408123F5}" type="slidenum">
              <a:rPr lang="en-US" smtClean="0"/>
              <a:t>6</a:t>
            </a:fld>
            <a:endParaRPr lang="en-US"/>
          </a:p>
        </p:txBody>
      </p:sp>
    </p:spTree>
    <p:extLst>
      <p:ext uri="{BB962C8B-B14F-4D97-AF65-F5344CB8AC3E}">
        <p14:creationId xmlns:p14="http://schemas.microsoft.com/office/powerpoint/2010/main" val="1324030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15"/>
              </a:spcAft>
              <a:buFont typeface="Arial"/>
              <a:buChar char="•"/>
            </a:pPr>
            <a:r>
              <a:rPr lang="en-US" kern="100" dirty="0"/>
              <a:t>Pictured here is a Guidance Document on how to implement a C&amp;D material reuse and recycling plan into projects. </a:t>
            </a:r>
            <a:endParaRPr lang="en-US" kern="100" dirty="0">
              <a:ea typeface="Calibri" panose="020F0502020204030204"/>
              <a:cs typeface="Calibri" panose="020F0502020204030204"/>
            </a:endParaRPr>
          </a:p>
          <a:p>
            <a:pPr marL="285750" indent="-285750">
              <a:buFont typeface="Arial"/>
              <a:buChar char="•"/>
            </a:pPr>
            <a:r>
              <a:rPr lang="en-US" kern="100"/>
              <a:t>If anyone is interested in any of the resources I share today, I have a rack cards with a QR code to CET's NH page which hosts several resources. </a:t>
            </a:r>
            <a:endParaRPr lang="en-US" kern="100">
              <a:ea typeface="Calibri" panose="020F0502020204030204"/>
              <a:cs typeface="Calibri" panose="020F0502020204030204"/>
            </a:endParaRPr>
          </a:p>
          <a:p>
            <a:pPr marL="285750" indent="-285750">
              <a:buFont typeface="Arial"/>
              <a:buChar char="•"/>
            </a:pPr>
            <a:r>
              <a:rPr lang="en-US" kern="100"/>
              <a:t>Deconstruction is scalable, as you can see on the chart above. </a:t>
            </a:r>
            <a:endParaRPr lang="en-US" kern="100">
              <a:ea typeface="Calibri" panose="020F0502020204030204"/>
              <a:cs typeface="Calibri" panose="020F0502020204030204"/>
            </a:endParaRPr>
          </a:p>
          <a:p>
            <a:pPr marL="285750" indent="-285750">
              <a:buFont typeface="Arial"/>
              <a:buChar char="•"/>
            </a:pPr>
            <a:r>
              <a:rPr lang="en-US" kern="100"/>
              <a:t>We encourage people to start with the low hanging fruit and gradually scale up. </a:t>
            </a:r>
            <a:endParaRPr lang="en-US" kern="100">
              <a:ea typeface="Calibri" panose="020F0502020204030204"/>
              <a:cs typeface="Calibri" panose="020F0502020204030204"/>
            </a:endParaRPr>
          </a:p>
          <a:p>
            <a:pPr marL="285750" indent="-285750">
              <a:buFont typeface="Arial"/>
              <a:buChar char="•"/>
            </a:pPr>
            <a:r>
              <a:rPr lang="en-US" kern="100"/>
              <a:t>There are many benefits to C&amp;D material reuse and recycling such as avoided disposal costs (because dumpsters are expensive!), tax incentives for donating materials, and of course it's good for the environment and community. </a:t>
            </a:r>
            <a:endParaRPr lang="en-US">
              <a:ea typeface="Calibri" panose="020F0502020204030204"/>
              <a:cs typeface="Calibri" panose="020F0502020204030204"/>
            </a:endParaRPr>
          </a:p>
          <a:p>
            <a:pPr algn="l" rtl="0" fontAlgn="base"/>
            <a:endParaRPr lang="en-US" sz="1600" b="0" i="0" dirty="0">
              <a:solidFill>
                <a:srgbClr val="444444"/>
              </a:solidFill>
              <a:effectLst/>
              <a:latin typeface="Calibri"/>
              <a:ea typeface="Calibri"/>
              <a:cs typeface="Calibri"/>
            </a:endParaRPr>
          </a:p>
          <a:p>
            <a:pPr algn="l" rtl="0" fontAlgn="base"/>
            <a:endParaRPr lang="en-US" sz="1600" b="0" i="0" u="none" strike="noStrike" dirty="0">
              <a:solidFill>
                <a:srgbClr val="000000"/>
              </a:solidFill>
              <a:effectLst/>
              <a:latin typeface="Calibri" panose="020F0502020204030204" pitchFamily="34" charset="0"/>
            </a:endParaRPr>
          </a:p>
          <a:p>
            <a:pPr algn="l" rtl="0" fontAlgn="base"/>
            <a:r>
              <a:rPr lang="en-US" sz="1600" b="0" i="0" dirty="0">
                <a:solidFill>
                  <a:srgbClr val="444444"/>
                </a:solidFill>
                <a:effectLst/>
                <a:latin typeface="Calibri" panose="020F0502020204030204" pitchFamily="34" charset="0"/>
              </a:rPr>
              <a:t>​</a:t>
            </a:r>
          </a:p>
          <a:p>
            <a:pPr algn="l" rtl="0" fontAlgn="base"/>
            <a:endParaRPr lang="en-US" sz="1600" b="0" i="0" dirty="0">
              <a:solidFill>
                <a:srgbClr val="444444"/>
              </a:solidFill>
              <a:effectLst/>
              <a:latin typeface="Calibri" panose="020F0502020204030204" pitchFamily="34" charset="0"/>
            </a:endParaRPr>
          </a:p>
          <a:p>
            <a:pPr algn="l" rtl="0" fontAlgn="base"/>
            <a:r>
              <a:rPr lang="en-US" sz="1600" b="0" i="0" dirty="0">
                <a:solidFill>
                  <a:srgbClr val="444444"/>
                </a:solidFill>
                <a:effectLst/>
                <a:latin typeface="Calibri" panose="020F0502020204030204" pitchFamily="34" charset="0"/>
              </a:rPr>
              <a:t>​</a:t>
            </a:r>
          </a:p>
          <a:p>
            <a:pPr>
              <a:lnSpc>
                <a:spcPct val="107000"/>
              </a:lnSpc>
              <a:spcAft>
                <a:spcPts val="815"/>
              </a:spcAft>
            </a:pPr>
            <a:endParaRPr lang="en-US" sz="1100" kern="100" dirty="0">
              <a:latin typeface="Gill Sans MT" panose="020B0502020104020203" pitchFamily="34" charset="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C7801BC-5BAB-47BA-ADFF-BB51408123F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030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9DCF2-DE5F-1D81-0720-EF8FD1131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79D0B-23D2-41D2-E7A2-B1F698A9A16A}"/>
              </a:ext>
            </a:extLst>
          </p:cNvPr>
          <p:cNvSpPr>
            <a:spLocks noGrp="1" noRot="1" noChangeAspect="1"/>
          </p:cNvSpPr>
          <p:nvPr>
            <p:ph type="sldImg"/>
          </p:nvPr>
        </p:nvSpPr>
        <p:spPr>
          <a:xfrm>
            <a:off x="811213" y="1220788"/>
            <a:ext cx="5856287" cy="3294062"/>
          </a:xfrm>
        </p:spPr>
      </p:sp>
      <p:sp>
        <p:nvSpPr>
          <p:cNvPr id="3" name="Notes Placeholder 2">
            <a:extLst>
              <a:ext uri="{FF2B5EF4-FFF2-40B4-BE49-F238E27FC236}">
                <a16:creationId xmlns:a16="http://schemas.microsoft.com/office/drawing/2014/main" id="{1F4AC4E1-5A26-B97A-9A52-F9F5469F051C}"/>
              </a:ext>
            </a:extLst>
          </p:cNvPr>
          <p:cNvSpPr>
            <a:spLocks noGrp="1"/>
          </p:cNvSpPr>
          <p:nvPr>
            <p:ph type="body" idx="1"/>
          </p:nvPr>
        </p:nvSpPr>
        <p:spPr/>
        <p:txBody>
          <a:bodyPr/>
          <a:lstStyle/>
          <a:p>
            <a:pPr marL="171450" indent="-171450">
              <a:buFont typeface="Arial"/>
              <a:buChar char="•"/>
            </a:pPr>
            <a:r>
              <a:rPr lang="en-US" dirty="0">
                <a:solidFill>
                  <a:srgbClr val="000000"/>
                </a:solidFill>
              </a:rPr>
              <a:t>Although it is not yet common practice </a:t>
            </a:r>
            <a:r>
              <a:rPr lang="en-US" b="0" i="0" u="none" strike="noStrike" dirty="0">
                <a:solidFill>
                  <a:srgbClr val="000000"/>
                </a:solidFill>
                <a:effectLst/>
              </a:rPr>
              <a:t>to </a:t>
            </a:r>
            <a:r>
              <a:rPr lang="en-US" dirty="0">
                <a:solidFill>
                  <a:srgbClr val="000000"/>
                </a:solidFill>
              </a:rPr>
              <a:t>completely unbuild a building, many projects can include one or more of the following:</a:t>
            </a:r>
            <a:r>
              <a:rPr lang="en-US" dirty="0">
                <a:solidFill>
                  <a:srgbClr val="444444"/>
                </a:solidFill>
              </a:rPr>
              <a:t> </a:t>
            </a:r>
            <a:endParaRPr lang="en-US">
              <a:ea typeface="Calibri"/>
              <a:cs typeface="Calibri"/>
            </a:endParaRPr>
          </a:p>
          <a:p>
            <a:pPr marL="171450" indent="-171450">
              <a:buFont typeface="Arial"/>
              <a:buChar char="•"/>
            </a:pPr>
            <a:r>
              <a:rPr lang="en-US" dirty="0" err="1">
                <a:solidFill>
                  <a:srgbClr val="000000"/>
                </a:solidFill>
              </a:rPr>
              <a:t>Predemo</a:t>
            </a:r>
            <a:r>
              <a:rPr lang="en-US" dirty="0">
                <a:solidFill>
                  <a:srgbClr val="000000"/>
                </a:solidFill>
              </a:rPr>
              <a:t> cleanout – which is taking </a:t>
            </a:r>
            <a:r>
              <a:rPr lang="en-US" i="0" u="none" strike="noStrike" dirty="0">
                <a:solidFill>
                  <a:srgbClr val="000000"/>
                </a:solidFill>
                <a:effectLst/>
              </a:rPr>
              <a:t>the </a:t>
            </a:r>
            <a:r>
              <a:rPr lang="en-US" dirty="0">
                <a:solidFill>
                  <a:srgbClr val="000000"/>
                </a:solidFill>
              </a:rPr>
              <a:t>loose items like furniture and office supplies that </a:t>
            </a:r>
            <a:r>
              <a:rPr lang="en-US" i="0" u="none" strike="noStrike" dirty="0">
                <a:solidFill>
                  <a:srgbClr val="000000"/>
                </a:solidFill>
                <a:effectLst/>
              </a:rPr>
              <a:t>can be </a:t>
            </a:r>
            <a:r>
              <a:rPr lang="en-US" dirty="0">
                <a:solidFill>
                  <a:srgbClr val="000000"/>
                </a:solidFill>
              </a:rPr>
              <a:t>donated before the project begins (saves </a:t>
            </a:r>
            <a:r>
              <a:rPr lang="en-US" b="0" i="0" u="none" strike="noStrike" dirty="0">
                <a:solidFill>
                  <a:srgbClr val="000000"/>
                </a:solidFill>
                <a:effectLst/>
              </a:rPr>
              <a:t>on disposal</a:t>
            </a:r>
            <a:r>
              <a:rPr lang="en-US" dirty="0">
                <a:solidFill>
                  <a:srgbClr val="000000"/>
                </a:solidFill>
              </a:rPr>
              <a:t>)</a:t>
            </a:r>
            <a:r>
              <a:rPr lang="en-US" dirty="0">
                <a:solidFill>
                  <a:srgbClr val="444444"/>
                </a:solidFill>
              </a:rPr>
              <a:t> </a:t>
            </a:r>
            <a:endParaRPr lang="en-US" dirty="0">
              <a:solidFill>
                <a:srgbClr val="444444"/>
              </a:solidFill>
              <a:ea typeface="Calibri"/>
              <a:cs typeface="Calibri"/>
            </a:endParaRPr>
          </a:p>
          <a:p>
            <a:pPr marL="171450" indent="-171450">
              <a:buFont typeface="Arial"/>
              <a:buChar char="•"/>
            </a:pPr>
            <a:r>
              <a:rPr lang="en-US" dirty="0">
                <a:solidFill>
                  <a:srgbClr val="000000"/>
                </a:solidFill>
              </a:rPr>
              <a:t>Soft strip high value or easy to remove materials like appliances, lighting, cabinetry and other valuable architectural items</a:t>
            </a:r>
            <a:r>
              <a:rPr lang="en-US" dirty="0">
                <a:solidFill>
                  <a:srgbClr val="444444"/>
                </a:solidFill>
              </a:rPr>
              <a:t> </a:t>
            </a:r>
            <a:endParaRPr lang="en-US" dirty="0">
              <a:solidFill>
                <a:srgbClr val="444444"/>
              </a:solidFill>
              <a:ea typeface="Calibri"/>
              <a:cs typeface="Calibri"/>
            </a:endParaRPr>
          </a:p>
          <a:p>
            <a:pPr marL="171450" indent="-171450">
              <a:buFont typeface="Arial"/>
              <a:buChar char="•"/>
            </a:pPr>
            <a:r>
              <a:rPr lang="en-US" dirty="0">
                <a:solidFill>
                  <a:srgbClr val="000000"/>
                </a:solidFill>
              </a:rPr>
              <a:t>Partial deconstruction – includes removing doors, trim, flooring</a:t>
            </a:r>
            <a:r>
              <a:rPr lang="en-US" b="0" i="0" u="none" strike="noStrike" dirty="0">
                <a:solidFill>
                  <a:srgbClr val="000000"/>
                </a:solidFill>
                <a:effectLst/>
              </a:rPr>
              <a:t> and </a:t>
            </a:r>
            <a:r>
              <a:rPr lang="en-US" dirty="0">
                <a:solidFill>
                  <a:srgbClr val="000000"/>
                </a:solidFill>
              </a:rPr>
              <a:t>windows </a:t>
            </a:r>
            <a:endParaRPr lang="en-US" b="0" i="0" dirty="0">
              <a:solidFill>
                <a:srgbClr val="444444"/>
              </a:solidFill>
              <a:effectLst/>
              <a:ea typeface="Calibri" panose="020F0502020204030204"/>
              <a:cs typeface="Calibri" panose="020F0502020204030204"/>
            </a:endParaRPr>
          </a:p>
          <a:p>
            <a:pPr marL="171450" indent="-171450">
              <a:buFont typeface="Arial"/>
              <a:buChar char="•"/>
            </a:pPr>
            <a:r>
              <a:rPr lang="en-US" dirty="0">
                <a:solidFill>
                  <a:srgbClr val="000000"/>
                </a:solidFill>
              </a:rPr>
              <a:t>Full deconstruction is </a:t>
            </a:r>
            <a:r>
              <a:rPr lang="en-US" b="0" i="0" u="none" strike="noStrike" dirty="0">
                <a:solidFill>
                  <a:srgbClr val="000000"/>
                </a:solidFill>
                <a:effectLst/>
              </a:rPr>
              <a:t>salvaging </a:t>
            </a:r>
            <a:r>
              <a:rPr lang="en-US" dirty="0">
                <a:solidFill>
                  <a:srgbClr val="000000"/>
                </a:solidFill>
              </a:rPr>
              <a:t>all </a:t>
            </a:r>
            <a:r>
              <a:rPr lang="en-US" b="0" i="0" u="none" strike="noStrike" dirty="0">
                <a:solidFill>
                  <a:srgbClr val="000000"/>
                </a:solidFill>
                <a:effectLst/>
              </a:rPr>
              <a:t>materials</a:t>
            </a:r>
            <a:r>
              <a:rPr lang="en-US" dirty="0">
                <a:solidFill>
                  <a:srgbClr val="000000"/>
                </a:solidFill>
              </a:rPr>
              <a:t> (</a:t>
            </a:r>
            <a:r>
              <a:rPr lang="en-US" b="0" i="0" u="none" strike="noStrike" dirty="0">
                <a:solidFill>
                  <a:srgbClr val="000000"/>
                </a:solidFill>
                <a:effectLst/>
              </a:rPr>
              <a:t>of </a:t>
            </a:r>
            <a:r>
              <a:rPr lang="en-US" dirty="0">
                <a:solidFill>
                  <a:srgbClr val="000000"/>
                </a:solidFill>
              </a:rPr>
              <a:t>value) structural lumber, steel, and flooring,. </a:t>
            </a:r>
            <a:r>
              <a:rPr lang="en-US" dirty="0">
                <a:solidFill>
                  <a:srgbClr val="444444"/>
                </a:solidFill>
              </a:rPr>
              <a:t> </a:t>
            </a:r>
            <a:endParaRPr lang="en-US" b="0" i="0" dirty="0">
              <a:solidFill>
                <a:srgbClr val="444444"/>
              </a:solidFill>
              <a:effectLst/>
              <a:ea typeface="Calibri"/>
              <a:cs typeface="Calibri"/>
            </a:endParaRPr>
          </a:p>
          <a:p>
            <a:pPr marL="171450" indent="-171450">
              <a:buFont typeface="Arial"/>
              <a:buChar char="•"/>
            </a:pPr>
            <a:r>
              <a:rPr lang="en-US" dirty="0">
                <a:solidFill>
                  <a:srgbClr val="000000"/>
                </a:solidFill>
              </a:rPr>
              <a:t>Adaptive reuse is maintaining the structure </a:t>
            </a:r>
            <a:r>
              <a:rPr lang="en-US" b="0" i="0" u="none" strike="noStrike" dirty="0">
                <a:solidFill>
                  <a:srgbClr val="000000"/>
                </a:solidFill>
                <a:effectLst/>
              </a:rPr>
              <a:t>of a </a:t>
            </a:r>
            <a:r>
              <a:rPr lang="en-US" dirty="0">
                <a:solidFill>
                  <a:srgbClr val="000000"/>
                </a:solidFill>
              </a:rPr>
              <a:t>building while renovating the interior </a:t>
            </a:r>
            <a:r>
              <a:rPr lang="en-US" b="0" i="0" u="none" strike="noStrike" dirty="0">
                <a:solidFill>
                  <a:srgbClr val="000000"/>
                </a:solidFill>
                <a:effectLst/>
              </a:rPr>
              <a:t>for a </a:t>
            </a:r>
            <a:r>
              <a:rPr lang="en-US" dirty="0">
                <a:solidFill>
                  <a:srgbClr val="000000"/>
                </a:solidFill>
              </a:rPr>
              <a:t>different purpose. I will share an example of this in a few slides.</a:t>
            </a:r>
            <a:endParaRPr lang="en-US" dirty="0">
              <a:solidFill>
                <a:srgbClr val="444444"/>
              </a:solidFill>
              <a:ea typeface="Calibri" panose="020F0502020204030204"/>
              <a:cs typeface="Calibri" panose="020F0502020204030204"/>
            </a:endParaRPr>
          </a:p>
          <a:p>
            <a:pPr marL="171450" indent="-171450">
              <a:buFont typeface="Arial"/>
              <a:buChar char="•"/>
            </a:pPr>
            <a:r>
              <a:rPr lang="en-US" dirty="0">
                <a:solidFill>
                  <a:srgbClr val="000000"/>
                </a:solidFill>
              </a:rPr>
              <a:t>In short “the greenest building is the one that already exists.” </a:t>
            </a:r>
            <a:endParaRPr lang="en-US" dirty="0">
              <a:solidFill>
                <a:srgbClr val="444444"/>
              </a:solidFill>
              <a:ea typeface="Calibri" panose="020F0502020204030204"/>
              <a:cs typeface="Calibri" panose="020F0502020204030204"/>
            </a:endParaRPr>
          </a:p>
          <a:p>
            <a:pPr marL="349415" indent="-349415">
              <a:buFont typeface="Arial" panose="020F0502020204030204" pitchFamily="34" charset="0"/>
              <a:buChar char="•"/>
            </a:pPr>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88113E01-966F-8092-74FD-D14571407198}"/>
              </a:ext>
            </a:extLst>
          </p:cNvPr>
          <p:cNvSpPr>
            <a:spLocks noGrp="1"/>
          </p:cNvSpPr>
          <p:nvPr>
            <p:ph type="sldNum" sz="quarter" idx="10"/>
          </p:nvPr>
        </p:nvSpPr>
        <p:spPr/>
        <p:txBody>
          <a:bodyPr/>
          <a:lstStyle/>
          <a:p>
            <a:fld id="{8536BDF3-B145-4551-A401-44416CB7727C}" type="slidenum">
              <a:rPr lang="en-US" smtClean="0"/>
              <a:t>8</a:t>
            </a:fld>
            <a:endParaRPr lang="en-US"/>
          </a:p>
        </p:txBody>
      </p:sp>
    </p:spTree>
    <p:extLst>
      <p:ext uri="{BB962C8B-B14F-4D97-AF65-F5344CB8AC3E}">
        <p14:creationId xmlns:p14="http://schemas.microsoft.com/office/powerpoint/2010/main" val="697093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a:buChar char="•"/>
            </a:pPr>
            <a:r>
              <a:rPr lang="en-US" dirty="0">
                <a:solidFill>
                  <a:srgbClr val="000000"/>
                </a:solidFill>
                <a:latin typeface="Calibri"/>
                <a:ea typeface="Calibri"/>
                <a:cs typeface="Calibri"/>
              </a:rPr>
              <a:t>After salvaging materials for reuse, we address materials that are not fit for reuse, but that can be diverted from the landfill for recycling.</a:t>
            </a:r>
          </a:p>
          <a:p>
            <a:pPr marL="171450" indent="-171450">
              <a:buFont typeface="Arial"/>
              <a:buChar char="•"/>
            </a:pPr>
            <a:r>
              <a:rPr lang="en-US" dirty="0">
                <a:solidFill>
                  <a:srgbClr val="000000"/>
                </a:solidFill>
                <a:latin typeface="Calibri"/>
                <a:ea typeface="Calibri"/>
                <a:cs typeface="Calibri"/>
              </a:rPr>
              <a:t>C</a:t>
            </a:r>
            <a:r>
              <a:rPr lang="en-US" b="0" i="0" u="none" strike="noStrike" dirty="0">
                <a:solidFill>
                  <a:srgbClr val="000000"/>
                </a:solidFill>
                <a:effectLst/>
                <a:latin typeface="Calibri"/>
                <a:ea typeface="Calibri"/>
                <a:cs typeface="Calibri"/>
              </a:rPr>
              <a:t>&amp;D materials all </a:t>
            </a:r>
            <a:r>
              <a:rPr lang="en-US" dirty="0">
                <a:solidFill>
                  <a:srgbClr val="000000"/>
                </a:solidFill>
                <a:latin typeface="Calibri"/>
                <a:ea typeface="Calibri"/>
                <a:cs typeface="Calibri"/>
              </a:rPr>
              <a:t>mixed </a:t>
            </a:r>
            <a:r>
              <a:rPr lang="en-US" b="0" i="0" u="none" strike="noStrike" dirty="0">
                <a:solidFill>
                  <a:srgbClr val="000000"/>
                </a:solidFill>
                <a:effectLst/>
                <a:latin typeface="Calibri"/>
                <a:ea typeface="Calibri"/>
                <a:cs typeface="Calibri"/>
              </a:rPr>
              <a:t>together in </a:t>
            </a:r>
            <a:r>
              <a:rPr lang="en-US" dirty="0">
                <a:solidFill>
                  <a:srgbClr val="000000"/>
                </a:solidFill>
                <a:latin typeface="Calibri"/>
                <a:ea typeface="Calibri"/>
                <a:cs typeface="Calibri"/>
              </a:rPr>
              <a:t>one dumpsters</a:t>
            </a:r>
            <a:r>
              <a:rPr lang="en-US" b="0" i="0" u="none" strike="noStrike" dirty="0">
                <a:solidFill>
                  <a:srgbClr val="000000"/>
                </a:solidFill>
                <a:effectLst/>
                <a:latin typeface="Calibri"/>
                <a:ea typeface="Calibri"/>
                <a:cs typeface="Calibri"/>
              </a:rPr>
              <a:t> are challenging for recyclers to process</a:t>
            </a:r>
            <a:r>
              <a:rPr lang="en-US" dirty="0">
                <a:solidFill>
                  <a:srgbClr val="000000"/>
                </a:solidFill>
                <a:latin typeface="Calibri"/>
                <a:ea typeface="Calibri"/>
                <a:cs typeface="Calibri"/>
              </a:rPr>
              <a:t>.</a:t>
            </a:r>
            <a:r>
              <a:rPr lang="en-US" b="0" i="0" u="none" strike="noStrike" dirty="0">
                <a:solidFill>
                  <a:srgbClr val="000000"/>
                </a:solidFill>
                <a:effectLst/>
                <a:latin typeface="Calibri"/>
                <a:ea typeface="Calibri"/>
                <a:cs typeface="Calibri"/>
              </a:rPr>
              <a:t> </a:t>
            </a:r>
            <a:endParaRPr lang="en-US" dirty="0"/>
          </a:p>
          <a:p>
            <a:pPr marL="171450" indent="-171450">
              <a:buFont typeface="Arial"/>
              <a:buChar char="•"/>
            </a:pPr>
            <a:r>
              <a:rPr lang="en-US" dirty="0">
                <a:solidFill>
                  <a:srgbClr val="000000"/>
                </a:solidFill>
                <a:latin typeface="Calibri"/>
                <a:ea typeface="Calibri"/>
                <a:cs typeface="Calibri"/>
              </a:rPr>
              <a:t>We work with project managers to collect materials separately</a:t>
            </a:r>
            <a:r>
              <a:rPr lang="en-US" b="0" i="0" u="none" strike="noStrike" dirty="0">
                <a:solidFill>
                  <a:srgbClr val="000000"/>
                </a:solidFill>
                <a:effectLst/>
                <a:latin typeface="Calibri"/>
                <a:ea typeface="Calibri"/>
                <a:cs typeface="Calibri"/>
              </a:rPr>
              <a:t> </a:t>
            </a:r>
            <a:r>
              <a:rPr lang="en-US" dirty="0">
                <a:solidFill>
                  <a:srgbClr val="000000"/>
                </a:solidFill>
                <a:latin typeface="Calibri"/>
                <a:ea typeface="Calibri"/>
                <a:cs typeface="Calibri"/>
              </a:rPr>
              <a:t>in designated dumpsters, which</a:t>
            </a:r>
            <a:r>
              <a:rPr lang="en-US" b="0" i="0" u="none" strike="noStrike" dirty="0">
                <a:solidFill>
                  <a:srgbClr val="000000"/>
                </a:solidFill>
                <a:effectLst/>
                <a:latin typeface="Calibri"/>
                <a:ea typeface="Calibri"/>
                <a:cs typeface="Calibri"/>
              </a:rPr>
              <a:t> is </a:t>
            </a:r>
            <a:r>
              <a:rPr lang="en-US" dirty="0">
                <a:solidFill>
                  <a:srgbClr val="000000"/>
                </a:solidFill>
                <a:latin typeface="Calibri"/>
                <a:ea typeface="Calibri"/>
                <a:cs typeface="Calibri"/>
              </a:rPr>
              <a:t>known as source</a:t>
            </a:r>
            <a:r>
              <a:rPr lang="en-US" b="0" i="0" u="none" strike="noStrike" dirty="0">
                <a:solidFill>
                  <a:srgbClr val="000000"/>
                </a:solidFill>
                <a:effectLst/>
                <a:latin typeface="Calibri"/>
                <a:ea typeface="Calibri"/>
                <a:cs typeface="Calibri"/>
              </a:rPr>
              <a:t> separation. </a:t>
            </a:r>
            <a:endParaRPr lang="en-US" dirty="0">
              <a:solidFill>
                <a:srgbClr val="000000"/>
              </a:solidFill>
              <a:latin typeface="Calibri"/>
              <a:ea typeface="Calibri"/>
              <a:cs typeface="Calibri"/>
            </a:endParaRPr>
          </a:p>
          <a:p>
            <a:pPr marL="171450" indent="-171450">
              <a:buFont typeface="Arial"/>
              <a:buChar char="•"/>
            </a:pPr>
            <a:r>
              <a:rPr lang="en-US" b="0" i="0" u="none" strike="noStrike" dirty="0">
                <a:solidFill>
                  <a:srgbClr val="000000"/>
                </a:solidFill>
                <a:effectLst/>
                <a:latin typeface="Calibri"/>
                <a:ea typeface="Calibri"/>
                <a:cs typeface="Calibri"/>
              </a:rPr>
              <a:t>By source-separating materials, you </a:t>
            </a:r>
            <a:r>
              <a:rPr lang="en-US" dirty="0">
                <a:solidFill>
                  <a:srgbClr val="000000"/>
                </a:solidFill>
                <a:latin typeface="Calibri"/>
                <a:ea typeface="Calibri"/>
                <a:cs typeface="Calibri"/>
              </a:rPr>
              <a:t>can</a:t>
            </a:r>
            <a:r>
              <a:rPr lang="en-US" b="0" i="0" u="none" strike="noStrike" dirty="0">
                <a:solidFill>
                  <a:srgbClr val="000000"/>
                </a:solidFill>
                <a:effectLst/>
                <a:latin typeface="Calibri"/>
                <a:ea typeface="Calibri"/>
                <a:cs typeface="Calibri"/>
              </a:rPr>
              <a:t> increase the overall recycling rate of the project. </a:t>
            </a:r>
            <a:r>
              <a:rPr lang="en-US" b="0" i="0" dirty="0">
                <a:solidFill>
                  <a:srgbClr val="444444"/>
                </a:solidFill>
                <a:effectLst/>
                <a:latin typeface="Calibri"/>
                <a:ea typeface="Calibri"/>
                <a:cs typeface="Calibri"/>
              </a:rPr>
              <a:t>​</a:t>
            </a:r>
            <a:endParaRPr lang="en-US" dirty="0">
              <a:solidFill>
                <a:srgbClr val="000000"/>
              </a:solidFill>
              <a:latin typeface="Calibri"/>
              <a:ea typeface="Calibri"/>
              <a:cs typeface="Calibri"/>
            </a:endParaRPr>
          </a:p>
          <a:p>
            <a:pPr marL="171450" indent="-171450">
              <a:buFont typeface="Arial"/>
              <a:buChar char="•"/>
            </a:pPr>
            <a:r>
              <a:rPr lang="en-US" b="0" i="0" u="none" strike="noStrike" dirty="0">
                <a:solidFill>
                  <a:srgbClr val="000000"/>
                </a:solidFill>
                <a:effectLst/>
                <a:latin typeface="Calibri"/>
                <a:ea typeface="Calibri"/>
                <a:cs typeface="Calibri"/>
              </a:rPr>
              <a:t>Some haulers have said they will provide a discounted rate for collection</a:t>
            </a:r>
            <a:r>
              <a:rPr lang="en-US" dirty="0">
                <a:solidFill>
                  <a:srgbClr val="000000"/>
                </a:solidFill>
                <a:latin typeface="Calibri"/>
                <a:ea typeface="Calibri"/>
                <a:cs typeface="Calibri"/>
              </a:rPr>
              <a:t>,</a:t>
            </a:r>
            <a:r>
              <a:rPr lang="en-US" b="0" i="0" u="none" strike="noStrike" dirty="0">
                <a:solidFill>
                  <a:srgbClr val="000000"/>
                </a:solidFill>
                <a:effectLst/>
                <a:latin typeface="Calibri"/>
                <a:ea typeface="Calibri"/>
                <a:cs typeface="Calibri"/>
              </a:rPr>
              <a:t> if materials such as carboard, </a:t>
            </a:r>
            <a:r>
              <a:rPr lang="en-US" dirty="0">
                <a:solidFill>
                  <a:srgbClr val="000000"/>
                </a:solidFill>
                <a:latin typeface="Calibri"/>
                <a:ea typeface="Calibri"/>
                <a:cs typeface="Calibri"/>
              </a:rPr>
              <a:t>bricks, gypsum</a:t>
            </a:r>
            <a:r>
              <a:rPr lang="en-US" b="0" i="0" u="none" strike="noStrike" dirty="0">
                <a:solidFill>
                  <a:srgbClr val="000000"/>
                </a:solidFill>
                <a:effectLst/>
                <a:latin typeface="Calibri"/>
                <a:ea typeface="Calibri"/>
                <a:cs typeface="Calibri"/>
              </a:rPr>
              <a:t> wallboard, metal, and wood are separated into designated dumpsters.</a:t>
            </a:r>
            <a:r>
              <a:rPr lang="en-US" b="0" i="0" dirty="0">
                <a:solidFill>
                  <a:srgbClr val="444444"/>
                </a:solidFill>
                <a:effectLst/>
                <a:latin typeface="Calibri"/>
                <a:ea typeface="Calibri"/>
                <a:cs typeface="Calibri"/>
              </a:rPr>
              <a:t>​</a:t>
            </a:r>
            <a:r>
              <a:rPr lang="en-US" dirty="0">
                <a:solidFill>
                  <a:srgbClr val="444444"/>
                </a:solidFill>
                <a:latin typeface="Calibri"/>
                <a:ea typeface="Calibri"/>
                <a:cs typeface="Calibri"/>
              </a:rPr>
              <a:t> </a:t>
            </a:r>
            <a:endParaRPr lang="en-US">
              <a:solidFill>
                <a:srgbClr val="000000"/>
              </a:solidFill>
            </a:endParaRPr>
          </a:p>
          <a:p>
            <a:pPr marL="171450" indent="-171450">
              <a:buFont typeface="Arial"/>
              <a:buChar char="•"/>
            </a:pPr>
            <a:r>
              <a:rPr lang="en-US" dirty="0">
                <a:solidFill>
                  <a:srgbClr val="000000"/>
                </a:solidFill>
              </a:rPr>
              <a:t>At the project shown in this photo, there were designated dumpsters for metal, cardboard, wood, and trash.</a:t>
            </a:r>
            <a:endParaRPr lang="en-US" b="0" i="0" dirty="0">
              <a:solidFill>
                <a:srgbClr val="000000"/>
              </a:solidFill>
              <a:effectLst/>
              <a:ea typeface="Calibri"/>
              <a:cs typeface="Calibri"/>
            </a:endParaRPr>
          </a:p>
          <a:p>
            <a:pPr algn="l" rtl="0" fontAlgn="base"/>
            <a:r>
              <a:rPr lang="en-US" b="0" i="0" dirty="0">
                <a:solidFill>
                  <a:srgbClr val="444444"/>
                </a:solidFill>
                <a:effectLst/>
                <a:latin typeface="Calibri"/>
                <a:ea typeface="Calibri"/>
                <a:cs typeface="Calibri"/>
              </a:rPr>
              <a:t>​</a:t>
            </a:r>
          </a:p>
          <a:p>
            <a:pPr algn="l" rtl="0"/>
            <a:endParaRPr lang="en-US" i="0" dirty="0">
              <a:solidFill>
                <a:srgbClr val="000000"/>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04E48CCB-405C-4CFC-9DD6-AE8E400ACCDB}" type="slidenum">
              <a:rPr lang="en-US" smtClean="0"/>
              <a:t>9</a:t>
            </a:fld>
            <a:endParaRPr lang="en-US"/>
          </a:p>
        </p:txBody>
      </p:sp>
    </p:spTree>
    <p:extLst>
      <p:ext uri="{BB962C8B-B14F-4D97-AF65-F5344CB8AC3E}">
        <p14:creationId xmlns:p14="http://schemas.microsoft.com/office/powerpoint/2010/main" val="178915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076E-61BB-4B07-9017-93164DF1E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B4E0C8-8BB4-407D-B2D1-BEAD21C631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E4A737-2E70-4204-B667-3AE3BC0F812C}"/>
              </a:ext>
            </a:extLst>
          </p:cNvPr>
          <p:cNvSpPr>
            <a:spLocks noGrp="1"/>
          </p:cNvSpPr>
          <p:nvPr>
            <p:ph type="dt" sz="half" idx="10"/>
          </p:nvPr>
        </p:nvSpPr>
        <p:spPr/>
        <p:txBody>
          <a:bodyPr/>
          <a:lstStyle/>
          <a:p>
            <a:fld id="{1361E87C-3CDB-48B0-B652-44A3E483EC2D}" type="datetimeFigureOut">
              <a:rPr lang="en-US" smtClean="0"/>
              <a:t>9/9/2025</a:t>
            </a:fld>
            <a:endParaRPr lang="en-US"/>
          </a:p>
        </p:txBody>
      </p:sp>
      <p:sp>
        <p:nvSpPr>
          <p:cNvPr id="5" name="Footer Placeholder 4">
            <a:extLst>
              <a:ext uri="{FF2B5EF4-FFF2-40B4-BE49-F238E27FC236}">
                <a16:creationId xmlns:a16="http://schemas.microsoft.com/office/drawing/2014/main" id="{9D09A101-849E-47AD-871A-FCF47B7E5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9A4D0D-6ACB-4B3C-BA35-FFE36AF54207}"/>
              </a:ext>
            </a:extLst>
          </p:cNvPr>
          <p:cNvSpPr>
            <a:spLocks noGrp="1"/>
          </p:cNvSpPr>
          <p:nvPr>
            <p:ph type="sldNum" sz="quarter" idx="12"/>
          </p:nvPr>
        </p:nvSpPr>
        <p:spPr/>
        <p:txBody>
          <a:bodyPr/>
          <a:lstStyle/>
          <a:p>
            <a:fld id="{A8B544F8-CD0F-478C-8A16-74C6B9DB4F5F}" type="slidenum">
              <a:rPr lang="en-US" smtClean="0"/>
              <a:t>‹#›</a:t>
            </a:fld>
            <a:endParaRPr lang="en-US"/>
          </a:p>
        </p:txBody>
      </p:sp>
    </p:spTree>
    <p:extLst>
      <p:ext uri="{BB962C8B-B14F-4D97-AF65-F5344CB8AC3E}">
        <p14:creationId xmlns:p14="http://schemas.microsoft.com/office/powerpoint/2010/main" val="2035309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F8F9-092C-43C9-9362-D7547066D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669C62-FF31-4B80-A5FF-A1D71C0E5AC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9B3F6-6F1B-4F57-8057-A54848B8587D}"/>
              </a:ext>
            </a:extLst>
          </p:cNvPr>
          <p:cNvSpPr>
            <a:spLocks noGrp="1"/>
          </p:cNvSpPr>
          <p:nvPr>
            <p:ph type="dt" sz="half" idx="10"/>
          </p:nvPr>
        </p:nvSpPr>
        <p:spPr/>
        <p:txBody>
          <a:bodyPr/>
          <a:lstStyle/>
          <a:p>
            <a:fld id="{1361E87C-3CDB-48B0-B652-44A3E483EC2D}" type="datetimeFigureOut">
              <a:rPr lang="en-US" smtClean="0"/>
              <a:t>9/9/2025</a:t>
            </a:fld>
            <a:endParaRPr lang="en-US"/>
          </a:p>
        </p:txBody>
      </p:sp>
      <p:sp>
        <p:nvSpPr>
          <p:cNvPr id="5" name="Footer Placeholder 4">
            <a:extLst>
              <a:ext uri="{FF2B5EF4-FFF2-40B4-BE49-F238E27FC236}">
                <a16:creationId xmlns:a16="http://schemas.microsoft.com/office/drawing/2014/main" id="{D73E6E3D-9DF3-4489-8D94-0CC5E32B26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FEF4B-8FA2-4991-BAAD-54FD0C1CE278}"/>
              </a:ext>
            </a:extLst>
          </p:cNvPr>
          <p:cNvSpPr>
            <a:spLocks noGrp="1"/>
          </p:cNvSpPr>
          <p:nvPr>
            <p:ph type="sldNum" sz="quarter" idx="12"/>
          </p:nvPr>
        </p:nvSpPr>
        <p:spPr/>
        <p:txBody>
          <a:bodyPr/>
          <a:lstStyle/>
          <a:p>
            <a:fld id="{A8B544F8-CD0F-478C-8A16-74C6B9DB4F5F}" type="slidenum">
              <a:rPr lang="en-US" smtClean="0"/>
              <a:t>‹#›</a:t>
            </a:fld>
            <a:endParaRPr lang="en-US"/>
          </a:p>
        </p:txBody>
      </p:sp>
    </p:spTree>
    <p:extLst>
      <p:ext uri="{BB962C8B-B14F-4D97-AF65-F5344CB8AC3E}">
        <p14:creationId xmlns:p14="http://schemas.microsoft.com/office/powerpoint/2010/main" val="2544862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F8F40C-D3DC-4346-8EC5-0BE8786F8D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3DB05A-4C10-449E-BBA0-C272C9AC27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476C1-7B06-4E70-9B49-E5380D0D9E61}"/>
              </a:ext>
            </a:extLst>
          </p:cNvPr>
          <p:cNvSpPr>
            <a:spLocks noGrp="1"/>
          </p:cNvSpPr>
          <p:nvPr>
            <p:ph type="dt" sz="half" idx="10"/>
          </p:nvPr>
        </p:nvSpPr>
        <p:spPr/>
        <p:txBody>
          <a:bodyPr/>
          <a:lstStyle/>
          <a:p>
            <a:fld id="{1361E87C-3CDB-48B0-B652-44A3E483EC2D}" type="datetimeFigureOut">
              <a:rPr lang="en-US" smtClean="0"/>
              <a:t>9/9/2025</a:t>
            </a:fld>
            <a:endParaRPr lang="en-US"/>
          </a:p>
        </p:txBody>
      </p:sp>
      <p:sp>
        <p:nvSpPr>
          <p:cNvPr id="5" name="Footer Placeholder 4">
            <a:extLst>
              <a:ext uri="{FF2B5EF4-FFF2-40B4-BE49-F238E27FC236}">
                <a16:creationId xmlns:a16="http://schemas.microsoft.com/office/drawing/2014/main" id="{61306ED8-F055-4377-8EF1-16D51FB78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C9B2C-7034-4AF9-9F05-E2395716FE46}"/>
              </a:ext>
            </a:extLst>
          </p:cNvPr>
          <p:cNvSpPr>
            <a:spLocks noGrp="1"/>
          </p:cNvSpPr>
          <p:nvPr>
            <p:ph type="sldNum" sz="quarter" idx="12"/>
          </p:nvPr>
        </p:nvSpPr>
        <p:spPr/>
        <p:txBody>
          <a:bodyPr/>
          <a:lstStyle/>
          <a:p>
            <a:fld id="{A8B544F8-CD0F-478C-8A16-74C6B9DB4F5F}" type="slidenum">
              <a:rPr lang="en-US" smtClean="0"/>
              <a:t>‹#›</a:t>
            </a:fld>
            <a:endParaRPr lang="en-US"/>
          </a:p>
        </p:txBody>
      </p:sp>
    </p:spTree>
    <p:extLst>
      <p:ext uri="{BB962C8B-B14F-4D97-AF65-F5344CB8AC3E}">
        <p14:creationId xmlns:p14="http://schemas.microsoft.com/office/powerpoint/2010/main" val="2977802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94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0985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2702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395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147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5855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3878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075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D7225-D32A-4395-BF0B-B7B582207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5880F1-0161-4BEC-B7CF-D0F36DFC40E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8E530-6549-424B-B2DC-F6043AA44D82}"/>
              </a:ext>
            </a:extLst>
          </p:cNvPr>
          <p:cNvSpPr>
            <a:spLocks noGrp="1"/>
          </p:cNvSpPr>
          <p:nvPr>
            <p:ph type="dt" sz="half" idx="10"/>
          </p:nvPr>
        </p:nvSpPr>
        <p:spPr/>
        <p:txBody>
          <a:bodyPr/>
          <a:lstStyle/>
          <a:p>
            <a:fld id="{1361E87C-3CDB-48B0-B652-44A3E483EC2D}" type="datetimeFigureOut">
              <a:rPr lang="en-US" smtClean="0"/>
              <a:t>9/9/2025</a:t>
            </a:fld>
            <a:endParaRPr lang="en-US"/>
          </a:p>
        </p:txBody>
      </p:sp>
      <p:sp>
        <p:nvSpPr>
          <p:cNvPr id="5" name="Footer Placeholder 4">
            <a:extLst>
              <a:ext uri="{FF2B5EF4-FFF2-40B4-BE49-F238E27FC236}">
                <a16:creationId xmlns:a16="http://schemas.microsoft.com/office/drawing/2014/main" id="{6A4F8979-0E55-4DFB-BEC4-DAB76AF59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73470-A35C-4DA7-A086-8B5D4D73C977}"/>
              </a:ext>
            </a:extLst>
          </p:cNvPr>
          <p:cNvSpPr>
            <a:spLocks noGrp="1"/>
          </p:cNvSpPr>
          <p:nvPr>
            <p:ph type="sldNum" sz="quarter" idx="12"/>
          </p:nvPr>
        </p:nvSpPr>
        <p:spPr/>
        <p:txBody>
          <a:bodyPr/>
          <a:lstStyle/>
          <a:p>
            <a:fld id="{A8B544F8-CD0F-478C-8A16-74C6B9DB4F5F}" type="slidenum">
              <a:rPr lang="en-US" smtClean="0"/>
              <a:t>‹#›</a:t>
            </a:fld>
            <a:endParaRPr lang="en-US"/>
          </a:p>
        </p:txBody>
      </p:sp>
    </p:spTree>
    <p:extLst>
      <p:ext uri="{BB962C8B-B14F-4D97-AF65-F5344CB8AC3E}">
        <p14:creationId xmlns:p14="http://schemas.microsoft.com/office/powerpoint/2010/main" val="1508254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2981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288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5188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8898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9897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820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5317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6938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5942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7960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6CBC6-0926-4DD5-ACE4-DF037EDC3D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96386C-514C-4976-ACEB-B9DCA248E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C3FE7B-AB76-476F-AAAF-F1F63E72B691}"/>
              </a:ext>
            </a:extLst>
          </p:cNvPr>
          <p:cNvSpPr>
            <a:spLocks noGrp="1"/>
          </p:cNvSpPr>
          <p:nvPr>
            <p:ph type="dt" sz="half" idx="10"/>
          </p:nvPr>
        </p:nvSpPr>
        <p:spPr/>
        <p:txBody>
          <a:bodyPr/>
          <a:lstStyle/>
          <a:p>
            <a:fld id="{1361E87C-3CDB-48B0-B652-44A3E483EC2D}" type="datetimeFigureOut">
              <a:rPr lang="en-US" smtClean="0"/>
              <a:t>9/9/2025</a:t>
            </a:fld>
            <a:endParaRPr lang="en-US"/>
          </a:p>
        </p:txBody>
      </p:sp>
      <p:sp>
        <p:nvSpPr>
          <p:cNvPr id="5" name="Footer Placeholder 4">
            <a:extLst>
              <a:ext uri="{FF2B5EF4-FFF2-40B4-BE49-F238E27FC236}">
                <a16:creationId xmlns:a16="http://schemas.microsoft.com/office/drawing/2014/main" id="{BEFB5113-96EF-4F59-93A8-6F3F996B8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ED58C-73A0-4ED1-BCF7-6C99B3F272A5}"/>
              </a:ext>
            </a:extLst>
          </p:cNvPr>
          <p:cNvSpPr>
            <a:spLocks noGrp="1"/>
          </p:cNvSpPr>
          <p:nvPr>
            <p:ph type="sldNum" sz="quarter" idx="12"/>
          </p:nvPr>
        </p:nvSpPr>
        <p:spPr/>
        <p:txBody>
          <a:bodyPr/>
          <a:lstStyle/>
          <a:p>
            <a:fld id="{A8B544F8-CD0F-478C-8A16-74C6B9DB4F5F}" type="slidenum">
              <a:rPr lang="en-US" smtClean="0"/>
              <a:t>‹#›</a:t>
            </a:fld>
            <a:endParaRPr lang="en-US"/>
          </a:p>
        </p:txBody>
      </p:sp>
    </p:spTree>
    <p:extLst>
      <p:ext uri="{BB962C8B-B14F-4D97-AF65-F5344CB8AC3E}">
        <p14:creationId xmlns:p14="http://schemas.microsoft.com/office/powerpoint/2010/main" val="3417493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973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015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1597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9559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E3ABA-7C24-4FCB-B37B-667AE5BBF2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123F5E-AEBC-45AB-AB40-D65C30F6B70D}"/>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FF268B-D195-4FF2-9E7B-0E50B2583395}"/>
              </a:ext>
            </a:extLst>
          </p:cNvPr>
          <p:cNvSpPr>
            <a:spLocks noGrp="1"/>
          </p:cNvSpPr>
          <p:nvPr>
            <p:ph type="dt" sz="half" idx="10"/>
          </p:nvPr>
        </p:nvSpPr>
        <p:spPr/>
        <p:txBody>
          <a:bodyPr/>
          <a:lstStyle/>
          <a:p>
            <a:fld id="{018CA6A4-5872-4196-988C-7C6209F4FE70}" type="datetimeFigureOut">
              <a:rPr lang="en-US" smtClean="0"/>
              <a:t>9/9/2025</a:t>
            </a:fld>
            <a:endParaRPr lang="en-US"/>
          </a:p>
        </p:txBody>
      </p:sp>
      <p:sp>
        <p:nvSpPr>
          <p:cNvPr id="5" name="Footer Placeholder 4">
            <a:extLst>
              <a:ext uri="{FF2B5EF4-FFF2-40B4-BE49-F238E27FC236}">
                <a16:creationId xmlns:a16="http://schemas.microsoft.com/office/drawing/2014/main" id="{03E031B9-4A6F-4BE7-B1C0-C54CCF284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AC509-F786-4295-8D63-54BA667C594B}"/>
              </a:ext>
            </a:extLst>
          </p:cNvPr>
          <p:cNvSpPr>
            <a:spLocks noGrp="1"/>
          </p:cNvSpPr>
          <p:nvPr>
            <p:ph type="sldNum" sz="quarter" idx="12"/>
          </p:nvPr>
        </p:nvSpPr>
        <p:spPr/>
        <p:txBody>
          <a:bodyPr/>
          <a:lstStyle/>
          <a:p>
            <a:fld id="{2AFB5890-1C70-4A20-BDD3-ABA9007A24C9}" type="slidenum">
              <a:rPr lang="en-US" smtClean="0"/>
              <a:t>‹#›</a:t>
            </a:fld>
            <a:endParaRPr lang="en-US"/>
          </a:p>
        </p:txBody>
      </p:sp>
    </p:spTree>
    <p:extLst>
      <p:ext uri="{BB962C8B-B14F-4D97-AF65-F5344CB8AC3E}">
        <p14:creationId xmlns:p14="http://schemas.microsoft.com/office/powerpoint/2010/main" val="1169506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E7A0C-ED98-4400-B6E9-68F38DEF89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460A9E-2F64-4AE7-BB2D-F888BBC77A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D7B1C-98D1-464B-9A47-AE2CDB77C689}"/>
              </a:ext>
            </a:extLst>
          </p:cNvPr>
          <p:cNvSpPr>
            <a:spLocks noGrp="1"/>
          </p:cNvSpPr>
          <p:nvPr>
            <p:ph type="dt" sz="half" idx="10"/>
          </p:nvPr>
        </p:nvSpPr>
        <p:spPr/>
        <p:txBody>
          <a:bodyPr/>
          <a:lstStyle/>
          <a:p>
            <a:fld id="{018CA6A4-5872-4196-988C-7C6209F4FE70}" type="datetimeFigureOut">
              <a:rPr lang="en-US" smtClean="0"/>
              <a:t>9/9/2025</a:t>
            </a:fld>
            <a:endParaRPr lang="en-US"/>
          </a:p>
        </p:txBody>
      </p:sp>
      <p:sp>
        <p:nvSpPr>
          <p:cNvPr id="5" name="Footer Placeholder 4">
            <a:extLst>
              <a:ext uri="{FF2B5EF4-FFF2-40B4-BE49-F238E27FC236}">
                <a16:creationId xmlns:a16="http://schemas.microsoft.com/office/drawing/2014/main" id="{89DD7E40-2C8A-4CA3-B9A2-54A7F15B57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AA715-0CE6-4549-BAFF-5825BAA1ABF7}"/>
              </a:ext>
            </a:extLst>
          </p:cNvPr>
          <p:cNvSpPr>
            <a:spLocks noGrp="1"/>
          </p:cNvSpPr>
          <p:nvPr>
            <p:ph type="sldNum" sz="quarter" idx="12"/>
          </p:nvPr>
        </p:nvSpPr>
        <p:spPr/>
        <p:txBody>
          <a:bodyPr/>
          <a:lstStyle/>
          <a:p>
            <a:fld id="{2AFB5890-1C70-4A20-BDD3-ABA9007A24C9}" type="slidenum">
              <a:rPr lang="en-US" smtClean="0"/>
              <a:t>‹#›</a:t>
            </a:fld>
            <a:endParaRPr lang="en-US"/>
          </a:p>
        </p:txBody>
      </p:sp>
    </p:spTree>
    <p:extLst>
      <p:ext uri="{BB962C8B-B14F-4D97-AF65-F5344CB8AC3E}">
        <p14:creationId xmlns:p14="http://schemas.microsoft.com/office/powerpoint/2010/main" val="1104033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4D0F0-4FD7-481E-B0E2-83828699AD75}"/>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50B43-9314-46C3-8A59-A2C4C2AC3F85}"/>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DD834F0-FFDB-4226-9816-2DEEC563D684}"/>
              </a:ext>
            </a:extLst>
          </p:cNvPr>
          <p:cNvSpPr>
            <a:spLocks noGrp="1"/>
          </p:cNvSpPr>
          <p:nvPr>
            <p:ph type="dt" sz="half" idx="10"/>
          </p:nvPr>
        </p:nvSpPr>
        <p:spPr/>
        <p:txBody>
          <a:bodyPr/>
          <a:lstStyle/>
          <a:p>
            <a:fld id="{018CA6A4-5872-4196-988C-7C6209F4FE70}" type="datetimeFigureOut">
              <a:rPr lang="en-US" smtClean="0"/>
              <a:t>9/9/2025</a:t>
            </a:fld>
            <a:endParaRPr lang="en-US"/>
          </a:p>
        </p:txBody>
      </p:sp>
      <p:sp>
        <p:nvSpPr>
          <p:cNvPr id="5" name="Footer Placeholder 4">
            <a:extLst>
              <a:ext uri="{FF2B5EF4-FFF2-40B4-BE49-F238E27FC236}">
                <a16:creationId xmlns:a16="http://schemas.microsoft.com/office/drawing/2014/main" id="{A3288FCE-49E9-4D53-A2EF-2E5485B60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DA762-AE22-4834-A84F-2865D07CD0F8}"/>
              </a:ext>
            </a:extLst>
          </p:cNvPr>
          <p:cNvSpPr>
            <a:spLocks noGrp="1"/>
          </p:cNvSpPr>
          <p:nvPr>
            <p:ph type="sldNum" sz="quarter" idx="12"/>
          </p:nvPr>
        </p:nvSpPr>
        <p:spPr/>
        <p:txBody>
          <a:bodyPr/>
          <a:lstStyle/>
          <a:p>
            <a:fld id="{2AFB5890-1C70-4A20-BDD3-ABA9007A24C9}" type="slidenum">
              <a:rPr lang="en-US" smtClean="0"/>
              <a:t>‹#›</a:t>
            </a:fld>
            <a:endParaRPr lang="en-US"/>
          </a:p>
        </p:txBody>
      </p:sp>
    </p:spTree>
    <p:extLst>
      <p:ext uri="{BB962C8B-B14F-4D97-AF65-F5344CB8AC3E}">
        <p14:creationId xmlns:p14="http://schemas.microsoft.com/office/powerpoint/2010/main" val="3441626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AC283-C107-42D6-B898-E8D185B74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01E53-D8AE-41AB-AC89-8CAEAF5AE3DF}"/>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1560B9-2A53-4F11-85D9-CDB7738D4A14}"/>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C618FD-940A-4B06-975A-38953D4516C0}"/>
              </a:ext>
            </a:extLst>
          </p:cNvPr>
          <p:cNvSpPr>
            <a:spLocks noGrp="1"/>
          </p:cNvSpPr>
          <p:nvPr>
            <p:ph type="dt" sz="half" idx="10"/>
          </p:nvPr>
        </p:nvSpPr>
        <p:spPr/>
        <p:txBody>
          <a:bodyPr/>
          <a:lstStyle/>
          <a:p>
            <a:fld id="{018CA6A4-5872-4196-988C-7C6209F4FE70}" type="datetimeFigureOut">
              <a:rPr lang="en-US" smtClean="0"/>
              <a:t>9/9/2025</a:t>
            </a:fld>
            <a:endParaRPr lang="en-US"/>
          </a:p>
        </p:txBody>
      </p:sp>
      <p:sp>
        <p:nvSpPr>
          <p:cNvPr id="6" name="Footer Placeholder 5">
            <a:extLst>
              <a:ext uri="{FF2B5EF4-FFF2-40B4-BE49-F238E27FC236}">
                <a16:creationId xmlns:a16="http://schemas.microsoft.com/office/drawing/2014/main" id="{3249155B-4CCA-4ED1-A34B-097DABDC2C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555886-3E51-4025-AD54-FF2E588CF6A3}"/>
              </a:ext>
            </a:extLst>
          </p:cNvPr>
          <p:cNvSpPr>
            <a:spLocks noGrp="1"/>
          </p:cNvSpPr>
          <p:nvPr>
            <p:ph type="sldNum" sz="quarter" idx="12"/>
          </p:nvPr>
        </p:nvSpPr>
        <p:spPr/>
        <p:txBody>
          <a:bodyPr/>
          <a:lstStyle/>
          <a:p>
            <a:fld id="{2AFB5890-1C70-4A20-BDD3-ABA9007A24C9}" type="slidenum">
              <a:rPr lang="en-US" smtClean="0"/>
              <a:t>‹#›</a:t>
            </a:fld>
            <a:endParaRPr lang="en-US"/>
          </a:p>
        </p:txBody>
      </p:sp>
    </p:spTree>
    <p:extLst>
      <p:ext uri="{BB962C8B-B14F-4D97-AF65-F5344CB8AC3E}">
        <p14:creationId xmlns:p14="http://schemas.microsoft.com/office/powerpoint/2010/main" val="2363575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74660-6ABC-45BF-AE4D-09D1C8ABD433}"/>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3108E7-0C37-45F7-A987-B71AD12AD382}"/>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86B961-9334-4E7A-B065-8D5E21924AE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5D7364-2752-44C8-9CDA-7B0AF8BB84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442D5D7-BE1F-43E4-9FF4-E908EB3C506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B035D0-B0A4-41AD-8B3B-A72F93D62C03}"/>
              </a:ext>
            </a:extLst>
          </p:cNvPr>
          <p:cNvSpPr>
            <a:spLocks noGrp="1"/>
          </p:cNvSpPr>
          <p:nvPr>
            <p:ph type="dt" sz="half" idx="10"/>
          </p:nvPr>
        </p:nvSpPr>
        <p:spPr/>
        <p:txBody>
          <a:bodyPr/>
          <a:lstStyle/>
          <a:p>
            <a:fld id="{018CA6A4-5872-4196-988C-7C6209F4FE70}" type="datetimeFigureOut">
              <a:rPr lang="en-US" smtClean="0"/>
              <a:t>9/9/2025</a:t>
            </a:fld>
            <a:endParaRPr lang="en-US"/>
          </a:p>
        </p:txBody>
      </p:sp>
      <p:sp>
        <p:nvSpPr>
          <p:cNvPr id="8" name="Footer Placeholder 7">
            <a:extLst>
              <a:ext uri="{FF2B5EF4-FFF2-40B4-BE49-F238E27FC236}">
                <a16:creationId xmlns:a16="http://schemas.microsoft.com/office/drawing/2014/main" id="{BA542B86-25E5-41CF-96DB-E5B908C576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BA7795-30D1-45EB-A473-596B3F7174D7}"/>
              </a:ext>
            </a:extLst>
          </p:cNvPr>
          <p:cNvSpPr>
            <a:spLocks noGrp="1"/>
          </p:cNvSpPr>
          <p:nvPr>
            <p:ph type="sldNum" sz="quarter" idx="12"/>
          </p:nvPr>
        </p:nvSpPr>
        <p:spPr/>
        <p:txBody>
          <a:bodyPr/>
          <a:lstStyle/>
          <a:p>
            <a:fld id="{2AFB5890-1C70-4A20-BDD3-ABA9007A24C9}" type="slidenum">
              <a:rPr lang="en-US" smtClean="0"/>
              <a:t>‹#›</a:t>
            </a:fld>
            <a:endParaRPr lang="en-US"/>
          </a:p>
        </p:txBody>
      </p:sp>
    </p:spTree>
    <p:extLst>
      <p:ext uri="{BB962C8B-B14F-4D97-AF65-F5344CB8AC3E}">
        <p14:creationId xmlns:p14="http://schemas.microsoft.com/office/powerpoint/2010/main" val="1693131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CFC2-C324-4B6E-9AEF-40FE39E783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C36DCB-9D9A-4F91-A282-008121DEF075}"/>
              </a:ext>
            </a:extLst>
          </p:cNvPr>
          <p:cNvSpPr>
            <a:spLocks noGrp="1"/>
          </p:cNvSpPr>
          <p:nvPr>
            <p:ph type="dt" sz="half" idx="10"/>
          </p:nvPr>
        </p:nvSpPr>
        <p:spPr/>
        <p:txBody>
          <a:bodyPr/>
          <a:lstStyle/>
          <a:p>
            <a:fld id="{018CA6A4-5872-4196-988C-7C6209F4FE70}" type="datetimeFigureOut">
              <a:rPr lang="en-US" smtClean="0"/>
              <a:t>9/9/2025</a:t>
            </a:fld>
            <a:endParaRPr lang="en-US"/>
          </a:p>
        </p:txBody>
      </p:sp>
      <p:sp>
        <p:nvSpPr>
          <p:cNvPr id="4" name="Footer Placeholder 3">
            <a:extLst>
              <a:ext uri="{FF2B5EF4-FFF2-40B4-BE49-F238E27FC236}">
                <a16:creationId xmlns:a16="http://schemas.microsoft.com/office/drawing/2014/main" id="{EA48D6CA-3FF3-4953-8B2F-A75775EA5C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327EBB-7009-47F2-8B73-5231D0701A1C}"/>
              </a:ext>
            </a:extLst>
          </p:cNvPr>
          <p:cNvSpPr>
            <a:spLocks noGrp="1"/>
          </p:cNvSpPr>
          <p:nvPr>
            <p:ph type="sldNum" sz="quarter" idx="12"/>
          </p:nvPr>
        </p:nvSpPr>
        <p:spPr/>
        <p:txBody>
          <a:bodyPr/>
          <a:lstStyle/>
          <a:p>
            <a:fld id="{2AFB5890-1C70-4A20-BDD3-ABA9007A24C9}" type="slidenum">
              <a:rPr lang="en-US" smtClean="0"/>
              <a:t>‹#›</a:t>
            </a:fld>
            <a:endParaRPr lang="en-US"/>
          </a:p>
        </p:txBody>
      </p:sp>
    </p:spTree>
    <p:extLst>
      <p:ext uri="{BB962C8B-B14F-4D97-AF65-F5344CB8AC3E}">
        <p14:creationId xmlns:p14="http://schemas.microsoft.com/office/powerpoint/2010/main" val="2278154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30B1-B9D0-41C4-A7E3-824A8DF214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27A25D-45E3-4CFE-AFD4-51F08ABC798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380F50-FAF9-4CCE-8811-8E6D331C1F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C90882-EB34-46B2-9466-488BCC4C16D9}"/>
              </a:ext>
            </a:extLst>
          </p:cNvPr>
          <p:cNvSpPr>
            <a:spLocks noGrp="1"/>
          </p:cNvSpPr>
          <p:nvPr>
            <p:ph type="dt" sz="half" idx="10"/>
          </p:nvPr>
        </p:nvSpPr>
        <p:spPr/>
        <p:txBody>
          <a:bodyPr/>
          <a:lstStyle/>
          <a:p>
            <a:fld id="{1361E87C-3CDB-48B0-B652-44A3E483EC2D}" type="datetimeFigureOut">
              <a:rPr lang="en-US" smtClean="0"/>
              <a:t>9/9/2025</a:t>
            </a:fld>
            <a:endParaRPr lang="en-US"/>
          </a:p>
        </p:txBody>
      </p:sp>
      <p:sp>
        <p:nvSpPr>
          <p:cNvPr id="6" name="Footer Placeholder 5">
            <a:extLst>
              <a:ext uri="{FF2B5EF4-FFF2-40B4-BE49-F238E27FC236}">
                <a16:creationId xmlns:a16="http://schemas.microsoft.com/office/drawing/2014/main" id="{439827DD-AAB9-496D-8EA6-7DDC7ED7D8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FD36F-7449-4035-B930-C8521B930FB2}"/>
              </a:ext>
            </a:extLst>
          </p:cNvPr>
          <p:cNvSpPr>
            <a:spLocks noGrp="1"/>
          </p:cNvSpPr>
          <p:nvPr>
            <p:ph type="sldNum" sz="quarter" idx="12"/>
          </p:nvPr>
        </p:nvSpPr>
        <p:spPr/>
        <p:txBody>
          <a:bodyPr/>
          <a:lstStyle/>
          <a:p>
            <a:fld id="{A8B544F8-CD0F-478C-8A16-74C6B9DB4F5F}" type="slidenum">
              <a:rPr lang="en-US" smtClean="0"/>
              <a:t>‹#›</a:t>
            </a:fld>
            <a:endParaRPr lang="en-US"/>
          </a:p>
        </p:txBody>
      </p:sp>
    </p:spTree>
    <p:extLst>
      <p:ext uri="{BB962C8B-B14F-4D97-AF65-F5344CB8AC3E}">
        <p14:creationId xmlns:p14="http://schemas.microsoft.com/office/powerpoint/2010/main" val="4204290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A8D24C-3999-462A-A332-933BD8D23063}"/>
              </a:ext>
            </a:extLst>
          </p:cNvPr>
          <p:cNvSpPr>
            <a:spLocks noGrp="1"/>
          </p:cNvSpPr>
          <p:nvPr>
            <p:ph type="dt" sz="half" idx="10"/>
          </p:nvPr>
        </p:nvSpPr>
        <p:spPr/>
        <p:txBody>
          <a:bodyPr/>
          <a:lstStyle/>
          <a:p>
            <a:fld id="{018CA6A4-5872-4196-988C-7C6209F4FE70}" type="datetimeFigureOut">
              <a:rPr lang="en-US" smtClean="0"/>
              <a:t>9/9/2025</a:t>
            </a:fld>
            <a:endParaRPr lang="en-US"/>
          </a:p>
        </p:txBody>
      </p:sp>
      <p:sp>
        <p:nvSpPr>
          <p:cNvPr id="3" name="Footer Placeholder 2">
            <a:extLst>
              <a:ext uri="{FF2B5EF4-FFF2-40B4-BE49-F238E27FC236}">
                <a16:creationId xmlns:a16="http://schemas.microsoft.com/office/drawing/2014/main" id="{3A7ADBA1-3B03-45F3-90B1-FFBA73A22B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75826E-77CC-4914-9D0A-CC79F01A4E9B}"/>
              </a:ext>
            </a:extLst>
          </p:cNvPr>
          <p:cNvSpPr>
            <a:spLocks noGrp="1"/>
          </p:cNvSpPr>
          <p:nvPr>
            <p:ph type="sldNum" sz="quarter" idx="12"/>
          </p:nvPr>
        </p:nvSpPr>
        <p:spPr/>
        <p:txBody>
          <a:bodyPr/>
          <a:lstStyle/>
          <a:p>
            <a:fld id="{2AFB5890-1C70-4A20-BDD3-ABA9007A24C9}" type="slidenum">
              <a:rPr lang="en-US" smtClean="0"/>
              <a:t>‹#›</a:t>
            </a:fld>
            <a:endParaRPr lang="en-US"/>
          </a:p>
        </p:txBody>
      </p:sp>
    </p:spTree>
    <p:extLst>
      <p:ext uri="{BB962C8B-B14F-4D97-AF65-F5344CB8AC3E}">
        <p14:creationId xmlns:p14="http://schemas.microsoft.com/office/powerpoint/2010/main" val="2974934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67F9-9B02-459A-8CD7-548E68286078}"/>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09C89A-6305-439B-B539-355D3A5D6C6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80DD6-FA38-4DCE-97BF-C905D41ABECE}"/>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B2D1DE-B428-497D-8C45-6AFCEC3DB8DE}"/>
              </a:ext>
            </a:extLst>
          </p:cNvPr>
          <p:cNvSpPr>
            <a:spLocks noGrp="1"/>
          </p:cNvSpPr>
          <p:nvPr>
            <p:ph type="dt" sz="half" idx="10"/>
          </p:nvPr>
        </p:nvSpPr>
        <p:spPr/>
        <p:txBody>
          <a:bodyPr/>
          <a:lstStyle/>
          <a:p>
            <a:fld id="{018CA6A4-5872-4196-988C-7C6209F4FE70}" type="datetimeFigureOut">
              <a:rPr lang="en-US" smtClean="0"/>
              <a:t>9/9/2025</a:t>
            </a:fld>
            <a:endParaRPr lang="en-US"/>
          </a:p>
        </p:txBody>
      </p:sp>
      <p:sp>
        <p:nvSpPr>
          <p:cNvPr id="6" name="Footer Placeholder 5">
            <a:extLst>
              <a:ext uri="{FF2B5EF4-FFF2-40B4-BE49-F238E27FC236}">
                <a16:creationId xmlns:a16="http://schemas.microsoft.com/office/drawing/2014/main" id="{39E89117-E7DC-4D50-896C-EA9E8393F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A35E2-AB4E-4B88-86FE-9050D6A3992E}"/>
              </a:ext>
            </a:extLst>
          </p:cNvPr>
          <p:cNvSpPr>
            <a:spLocks noGrp="1"/>
          </p:cNvSpPr>
          <p:nvPr>
            <p:ph type="sldNum" sz="quarter" idx="12"/>
          </p:nvPr>
        </p:nvSpPr>
        <p:spPr/>
        <p:txBody>
          <a:bodyPr/>
          <a:lstStyle/>
          <a:p>
            <a:fld id="{2AFB5890-1C70-4A20-BDD3-ABA9007A24C9}" type="slidenum">
              <a:rPr lang="en-US" smtClean="0"/>
              <a:t>‹#›</a:t>
            </a:fld>
            <a:endParaRPr lang="en-US"/>
          </a:p>
        </p:txBody>
      </p:sp>
    </p:spTree>
    <p:extLst>
      <p:ext uri="{BB962C8B-B14F-4D97-AF65-F5344CB8AC3E}">
        <p14:creationId xmlns:p14="http://schemas.microsoft.com/office/powerpoint/2010/main" val="2276092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264A-38B0-404D-A968-3EE66A285B3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09E8EB-BD2E-4B0B-8753-DBCC6033A2D7}"/>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55E4A81F-B502-4320-A2A5-63EBE585921B}"/>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ACD028-E7DD-4716-9DDB-7CEFB3324E3D}"/>
              </a:ext>
            </a:extLst>
          </p:cNvPr>
          <p:cNvSpPr>
            <a:spLocks noGrp="1"/>
          </p:cNvSpPr>
          <p:nvPr>
            <p:ph type="dt" sz="half" idx="10"/>
          </p:nvPr>
        </p:nvSpPr>
        <p:spPr/>
        <p:txBody>
          <a:bodyPr/>
          <a:lstStyle/>
          <a:p>
            <a:fld id="{018CA6A4-5872-4196-988C-7C6209F4FE70}" type="datetimeFigureOut">
              <a:rPr lang="en-US" smtClean="0"/>
              <a:t>9/9/2025</a:t>
            </a:fld>
            <a:endParaRPr lang="en-US"/>
          </a:p>
        </p:txBody>
      </p:sp>
      <p:sp>
        <p:nvSpPr>
          <p:cNvPr id="6" name="Footer Placeholder 5">
            <a:extLst>
              <a:ext uri="{FF2B5EF4-FFF2-40B4-BE49-F238E27FC236}">
                <a16:creationId xmlns:a16="http://schemas.microsoft.com/office/drawing/2014/main" id="{F0500E6C-8AA5-475E-A0DB-4BC9CD1A5B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DB9EB-D4A8-48AF-9886-EF185AEA91C6}"/>
              </a:ext>
            </a:extLst>
          </p:cNvPr>
          <p:cNvSpPr>
            <a:spLocks noGrp="1"/>
          </p:cNvSpPr>
          <p:nvPr>
            <p:ph type="sldNum" sz="quarter" idx="12"/>
          </p:nvPr>
        </p:nvSpPr>
        <p:spPr/>
        <p:txBody>
          <a:bodyPr/>
          <a:lstStyle/>
          <a:p>
            <a:fld id="{2AFB5890-1C70-4A20-BDD3-ABA9007A24C9}" type="slidenum">
              <a:rPr lang="en-US" smtClean="0"/>
              <a:t>‹#›</a:t>
            </a:fld>
            <a:endParaRPr lang="en-US"/>
          </a:p>
        </p:txBody>
      </p:sp>
    </p:spTree>
    <p:extLst>
      <p:ext uri="{BB962C8B-B14F-4D97-AF65-F5344CB8AC3E}">
        <p14:creationId xmlns:p14="http://schemas.microsoft.com/office/powerpoint/2010/main" val="2954332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9FD9-FFEE-4A42-B06B-871526AFDF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EAE345-06C3-46B2-B71F-C7EA49AD134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2889F-B522-45C2-8177-41C7E87EABD7}"/>
              </a:ext>
            </a:extLst>
          </p:cNvPr>
          <p:cNvSpPr>
            <a:spLocks noGrp="1"/>
          </p:cNvSpPr>
          <p:nvPr>
            <p:ph type="dt" sz="half" idx="10"/>
          </p:nvPr>
        </p:nvSpPr>
        <p:spPr/>
        <p:txBody>
          <a:bodyPr/>
          <a:lstStyle/>
          <a:p>
            <a:fld id="{018CA6A4-5872-4196-988C-7C6209F4FE70}" type="datetimeFigureOut">
              <a:rPr lang="en-US" smtClean="0"/>
              <a:t>9/9/2025</a:t>
            </a:fld>
            <a:endParaRPr lang="en-US"/>
          </a:p>
        </p:txBody>
      </p:sp>
      <p:sp>
        <p:nvSpPr>
          <p:cNvPr id="5" name="Footer Placeholder 4">
            <a:extLst>
              <a:ext uri="{FF2B5EF4-FFF2-40B4-BE49-F238E27FC236}">
                <a16:creationId xmlns:a16="http://schemas.microsoft.com/office/drawing/2014/main" id="{2F43FB17-DCAE-43F8-81A4-682EE4226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CBD57-F8D6-4A0E-8A35-49AB8E0E753B}"/>
              </a:ext>
            </a:extLst>
          </p:cNvPr>
          <p:cNvSpPr>
            <a:spLocks noGrp="1"/>
          </p:cNvSpPr>
          <p:nvPr>
            <p:ph type="sldNum" sz="quarter" idx="12"/>
          </p:nvPr>
        </p:nvSpPr>
        <p:spPr/>
        <p:txBody>
          <a:bodyPr/>
          <a:lstStyle/>
          <a:p>
            <a:fld id="{2AFB5890-1C70-4A20-BDD3-ABA9007A24C9}" type="slidenum">
              <a:rPr lang="en-US" smtClean="0"/>
              <a:t>‹#›</a:t>
            </a:fld>
            <a:endParaRPr lang="en-US"/>
          </a:p>
        </p:txBody>
      </p:sp>
    </p:spTree>
    <p:extLst>
      <p:ext uri="{BB962C8B-B14F-4D97-AF65-F5344CB8AC3E}">
        <p14:creationId xmlns:p14="http://schemas.microsoft.com/office/powerpoint/2010/main" val="631208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C463A3-E5E4-463A-B8C6-E96E4EE7B4E6}"/>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61467D-A4A0-4A6C-AC51-9C404225F150}"/>
              </a:ext>
            </a:extLst>
          </p:cNvPr>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CC744-4051-463F-A8C3-8B18B40E509F}"/>
              </a:ext>
            </a:extLst>
          </p:cNvPr>
          <p:cNvSpPr>
            <a:spLocks noGrp="1"/>
          </p:cNvSpPr>
          <p:nvPr>
            <p:ph type="dt" sz="half" idx="10"/>
          </p:nvPr>
        </p:nvSpPr>
        <p:spPr/>
        <p:txBody>
          <a:bodyPr/>
          <a:lstStyle/>
          <a:p>
            <a:fld id="{018CA6A4-5872-4196-988C-7C6209F4FE70}" type="datetimeFigureOut">
              <a:rPr lang="en-US" smtClean="0"/>
              <a:t>9/9/2025</a:t>
            </a:fld>
            <a:endParaRPr lang="en-US"/>
          </a:p>
        </p:txBody>
      </p:sp>
      <p:sp>
        <p:nvSpPr>
          <p:cNvPr id="5" name="Footer Placeholder 4">
            <a:extLst>
              <a:ext uri="{FF2B5EF4-FFF2-40B4-BE49-F238E27FC236}">
                <a16:creationId xmlns:a16="http://schemas.microsoft.com/office/drawing/2014/main" id="{09EAA481-81E2-43EE-BF80-A921D8911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FA011-FDF1-4F09-BDBC-125E201C7A0E}"/>
              </a:ext>
            </a:extLst>
          </p:cNvPr>
          <p:cNvSpPr>
            <a:spLocks noGrp="1"/>
          </p:cNvSpPr>
          <p:nvPr>
            <p:ph type="sldNum" sz="quarter" idx="12"/>
          </p:nvPr>
        </p:nvSpPr>
        <p:spPr/>
        <p:txBody>
          <a:bodyPr/>
          <a:lstStyle/>
          <a:p>
            <a:fld id="{2AFB5890-1C70-4A20-BDD3-ABA9007A24C9}" type="slidenum">
              <a:rPr lang="en-US" smtClean="0"/>
              <a:t>‹#›</a:t>
            </a:fld>
            <a:endParaRPr lang="en-US"/>
          </a:p>
        </p:txBody>
      </p:sp>
    </p:spTree>
    <p:extLst>
      <p:ext uri="{BB962C8B-B14F-4D97-AF65-F5344CB8AC3E}">
        <p14:creationId xmlns:p14="http://schemas.microsoft.com/office/powerpoint/2010/main" val="3851196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705653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33373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94234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35814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92912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31B5-099F-4628-9245-EAABC04B40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92E5D0-E075-4709-9318-6A15147E8D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3AEBC6-7538-4C3E-A1BA-F41504EB246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BC9ECF-C8A1-491F-857E-0D8D9D6E87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EDD502-8C4A-47EB-BB41-2D45678DF2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ECBFFE-11D7-40FD-A1B1-818F70DE7BC8}"/>
              </a:ext>
            </a:extLst>
          </p:cNvPr>
          <p:cNvSpPr>
            <a:spLocks noGrp="1"/>
          </p:cNvSpPr>
          <p:nvPr>
            <p:ph type="dt" sz="half" idx="10"/>
          </p:nvPr>
        </p:nvSpPr>
        <p:spPr/>
        <p:txBody>
          <a:bodyPr/>
          <a:lstStyle/>
          <a:p>
            <a:fld id="{1361E87C-3CDB-48B0-B652-44A3E483EC2D}" type="datetimeFigureOut">
              <a:rPr lang="en-US" smtClean="0"/>
              <a:t>9/9/2025</a:t>
            </a:fld>
            <a:endParaRPr lang="en-US"/>
          </a:p>
        </p:txBody>
      </p:sp>
      <p:sp>
        <p:nvSpPr>
          <p:cNvPr id="8" name="Footer Placeholder 7">
            <a:extLst>
              <a:ext uri="{FF2B5EF4-FFF2-40B4-BE49-F238E27FC236}">
                <a16:creationId xmlns:a16="http://schemas.microsoft.com/office/drawing/2014/main" id="{0B984FB8-E4A4-4253-A20C-CB998DAE63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C239E5-4E6A-4F49-953A-817F415DEABD}"/>
              </a:ext>
            </a:extLst>
          </p:cNvPr>
          <p:cNvSpPr>
            <a:spLocks noGrp="1"/>
          </p:cNvSpPr>
          <p:nvPr>
            <p:ph type="sldNum" sz="quarter" idx="12"/>
          </p:nvPr>
        </p:nvSpPr>
        <p:spPr/>
        <p:txBody>
          <a:bodyPr/>
          <a:lstStyle/>
          <a:p>
            <a:fld id="{A8B544F8-CD0F-478C-8A16-74C6B9DB4F5F}" type="slidenum">
              <a:rPr lang="en-US" smtClean="0"/>
              <a:t>‹#›</a:t>
            </a:fld>
            <a:endParaRPr lang="en-US"/>
          </a:p>
        </p:txBody>
      </p:sp>
    </p:spTree>
    <p:extLst>
      <p:ext uri="{BB962C8B-B14F-4D97-AF65-F5344CB8AC3E}">
        <p14:creationId xmlns:p14="http://schemas.microsoft.com/office/powerpoint/2010/main" val="2837462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66379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696649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495692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953779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5732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11847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51A2A-25A5-6932-31EF-B517702EA477}"/>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DC88131F-8A27-7DF8-EF8F-05696FFDB6B7}"/>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0AA3BF41-ECD8-19DB-4C08-807472A04AF1}"/>
              </a:ext>
            </a:extLst>
          </p:cNvPr>
          <p:cNvSpPr txBox="1">
            <a:spLocks noGrp="1"/>
          </p:cNvSpPr>
          <p:nvPr>
            <p:ph type="dt" sz="half" idx="7"/>
          </p:nvPr>
        </p:nvSpPr>
        <p:spPr/>
        <p:txBody>
          <a:bodyPr/>
          <a:lstStyle>
            <a:lvl1pPr>
              <a:defRPr/>
            </a:lvl1pPr>
          </a:lstStyle>
          <a:p>
            <a:pPr lvl="0"/>
            <a:fld id="{720DB6DE-D5F5-4C0B-962A-7E6E0A8EF499}" type="datetime1">
              <a:rPr lang="en-US"/>
              <a:pPr lvl="0"/>
              <a:t>9/9/2025</a:t>
            </a:fld>
            <a:endParaRPr lang="en-US"/>
          </a:p>
        </p:txBody>
      </p:sp>
      <p:sp>
        <p:nvSpPr>
          <p:cNvPr id="5" name="Footer Placeholder 4">
            <a:extLst>
              <a:ext uri="{FF2B5EF4-FFF2-40B4-BE49-F238E27FC236}">
                <a16:creationId xmlns:a16="http://schemas.microsoft.com/office/drawing/2014/main" id="{17A69FD2-DAE0-4DDC-EB92-EC6ABA5AC4A3}"/>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F7CD503-84E7-5A0E-6A93-A41C6302B2BB}"/>
              </a:ext>
            </a:extLst>
          </p:cNvPr>
          <p:cNvSpPr txBox="1">
            <a:spLocks noGrp="1"/>
          </p:cNvSpPr>
          <p:nvPr>
            <p:ph type="sldNum" sz="quarter" idx="8"/>
          </p:nvPr>
        </p:nvSpPr>
        <p:spPr/>
        <p:txBody>
          <a:bodyPr/>
          <a:lstStyle>
            <a:lvl1pPr>
              <a:defRPr/>
            </a:lvl1pPr>
          </a:lstStyle>
          <a:p>
            <a:pPr lvl="0"/>
            <a:fld id="{2188C2B4-1ACD-4DF0-B4D0-19EE6E1263EE}" type="slidenum">
              <a:t>‹#›</a:t>
            </a:fld>
            <a:endParaRPr lang="en-US"/>
          </a:p>
        </p:txBody>
      </p:sp>
    </p:spTree>
    <p:extLst>
      <p:ext uri="{BB962C8B-B14F-4D97-AF65-F5344CB8AC3E}">
        <p14:creationId xmlns:p14="http://schemas.microsoft.com/office/powerpoint/2010/main" val="3849550315"/>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E4C80-6B7D-D89B-00F8-240BAE131D7D}"/>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6541549E-29BF-F6AA-EE8B-594037C9C09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6060E9-C885-FDBA-BF06-BB668CCD1FE1}"/>
              </a:ext>
            </a:extLst>
          </p:cNvPr>
          <p:cNvSpPr txBox="1">
            <a:spLocks noGrp="1"/>
          </p:cNvSpPr>
          <p:nvPr>
            <p:ph type="dt" sz="half" idx="7"/>
          </p:nvPr>
        </p:nvSpPr>
        <p:spPr/>
        <p:txBody>
          <a:bodyPr/>
          <a:lstStyle>
            <a:lvl1pPr>
              <a:defRPr/>
            </a:lvl1pPr>
          </a:lstStyle>
          <a:p>
            <a:pPr lvl="0"/>
            <a:fld id="{819B2D6B-9F6E-4E7A-A40C-F36E1C6C302A}" type="datetime1">
              <a:rPr lang="en-US"/>
              <a:pPr lvl="0"/>
              <a:t>9/9/2025</a:t>
            </a:fld>
            <a:endParaRPr lang="en-US"/>
          </a:p>
        </p:txBody>
      </p:sp>
      <p:sp>
        <p:nvSpPr>
          <p:cNvPr id="5" name="Footer Placeholder 4">
            <a:extLst>
              <a:ext uri="{FF2B5EF4-FFF2-40B4-BE49-F238E27FC236}">
                <a16:creationId xmlns:a16="http://schemas.microsoft.com/office/drawing/2014/main" id="{8146A150-E893-1890-3890-42E24AC8287E}"/>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036F2BD2-E95D-99EF-9EC1-AE457FBFC128}"/>
              </a:ext>
            </a:extLst>
          </p:cNvPr>
          <p:cNvSpPr txBox="1">
            <a:spLocks noGrp="1"/>
          </p:cNvSpPr>
          <p:nvPr>
            <p:ph type="sldNum" sz="quarter" idx="8"/>
          </p:nvPr>
        </p:nvSpPr>
        <p:spPr/>
        <p:txBody>
          <a:bodyPr/>
          <a:lstStyle>
            <a:lvl1pPr>
              <a:defRPr/>
            </a:lvl1pPr>
          </a:lstStyle>
          <a:p>
            <a:pPr lvl="0"/>
            <a:fld id="{783D255A-B8D1-415D-97B7-918EB5547EE3}" type="slidenum">
              <a:t>‹#›</a:t>
            </a:fld>
            <a:endParaRPr lang="en-US"/>
          </a:p>
        </p:txBody>
      </p:sp>
    </p:spTree>
    <p:extLst>
      <p:ext uri="{BB962C8B-B14F-4D97-AF65-F5344CB8AC3E}">
        <p14:creationId xmlns:p14="http://schemas.microsoft.com/office/powerpoint/2010/main" val="2537815108"/>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6BF53-D43F-0A81-A7DD-B35004531C31}"/>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7ACF068A-EC4F-5754-FD45-244073ED9386}"/>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9FCB9B08-D9DB-3B8F-C98C-761E974138D7}"/>
              </a:ext>
            </a:extLst>
          </p:cNvPr>
          <p:cNvSpPr txBox="1">
            <a:spLocks noGrp="1"/>
          </p:cNvSpPr>
          <p:nvPr>
            <p:ph type="dt" sz="half" idx="7"/>
          </p:nvPr>
        </p:nvSpPr>
        <p:spPr/>
        <p:txBody>
          <a:bodyPr/>
          <a:lstStyle>
            <a:lvl1pPr>
              <a:defRPr/>
            </a:lvl1pPr>
          </a:lstStyle>
          <a:p>
            <a:pPr lvl="0"/>
            <a:fld id="{B2BAB1D5-1954-4528-8D9A-7AEBE9B8A0A6}" type="datetime1">
              <a:rPr lang="en-US"/>
              <a:pPr lvl="0"/>
              <a:t>9/9/2025</a:t>
            </a:fld>
            <a:endParaRPr lang="en-US"/>
          </a:p>
        </p:txBody>
      </p:sp>
      <p:sp>
        <p:nvSpPr>
          <p:cNvPr id="5" name="Footer Placeholder 4">
            <a:extLst>
              <a:ext uri="{FF2B5EF4-FFF2-40B4-BE49-F238E27FC236}">
                <a16:creationId xmlns:a16="http://schemas.microsoft.com/office/drawing/2014/main" id="{9EC7B4DD-D32E-FF57-F3B3-E6ADAA0B4E70}"/>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A3A0F754-868A-22DA-F930-DB3F136DB954}"/>
              </a:ext>
            </a:extLst>
          </p:cNvPr>
          <p:cNvSpPr txBox="1">
            <a:spLocks noGrp="1"/>
          </p:cNvSpPr>
          <p:nvPr>
            <p:ph type="sldNum" sz="quarter" idx="8"/>
          </p:nvPr>
        </p:nvSpPr>
        <p:spPr/>
        <p:txBody>
          <a:bodyPr/>
          <a:lstStyle>
            <a:lvl1pPr>
              <a:defRPr/>
            </a:lvl1pPr>
          </a:lstStyle>
          <a:p>
            <a:pPr lvl="0"/>
            <a:fld id="{3D564A8C-383A-4A76-8BD5-6E54101E377A}" type="slidenum">
              <a:t>‹#›</a:t>
            </a:fld>
            <a:endParaRPr lang="en-US"/>
          </a:p>
        </p:txBody>
      </p:sp>
    </p:spTree>
    <p:extLst>
      <p:ext uri="{BB962C8B-B14F-4D97-AF65-F5344CB8AC3E}">
        <p14:creationId xmlns:p14="http://schemas.microsoft.com/office/powerpoint/2010/main" val="83124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47C34-8689-B51F-2B73-D6EBCAF291D4}"/>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3AF9F2E8-3BD6-5C40-4AAC-6506E3094D80}"/>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DB37CD-5E56-3791-0C00-E5AF4EBB2114}"/>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D51CD3-E313-FBFB-F6B8-4AF7DF992B80}"/>
              </a:ext>
            </a:extLst>
          </p:cNvPr>
          <p:cNvSpPr txBox="1">
            <a:spLocks noGrp="1"/>
          </p:cNvSpPr>
          <p:nvPr>
            <p:ph type="dt" sz="half" idx="7"/>
          </p:nvPr>
        </p:nvSpPr>
        <p:spPr/>
        <p:txBody>
          <a:bodyPr/>
          <a:lstStyle>
            <a:lvl1pPr>
              <a:defRPr/>
            </a:lvl1pPr>
          </a:lstStyle>
          <a:p>
            <a:pPr lvl="0"/>
            <a:fld id="{99DB3146-7E79-4B48-B055-FA881309A697}" type="datetime1">
              <a:rPr lang="en-US"/>
              <a:pPr lvl="0"/>
              <a:t>9/9/2025</a:t>
            </a:fld>
            <a:endParaRPr lang="en-US"/>
          </a:p>
        </p:txBody>
      </p:sp>
      <p:sp>
        <p:nvSpPr>
          <p:cNvPr id="6" name="Footer Placeholder 5">
            <a:extLst>
              <a:ext uri="{FF2B5EF4-FFF2-40B4-BE49-F238E27FC236}">
                <a16:creationId xmlns:a16="http://schemas.microsoft.com/office/drawing/2014/main" id="{19E21543-B42A-65FA-504A-CEABFECDB6FE}"/>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105357B9-C1AE-6CE4-A55E-92E5D3E252EA}"/>
              </a:ext>
            </a:extLst>
          </p:cNvPr>
          <p:cNvSpPr txBox="1">
            <a:spLocks noGrp="1"/>
          </p:cNvSpPr>
          <p:nvPr>
            <p:ph type="sldNum" sz="quarter" idx="8"/>
          </p:nvPr>
        </p:nvSpPr>
        <p:spPr/>
        <p:txBody>
          <a:bodyPr/>
          <a:lstStyle>
            <a:lvl1pPr>
              <a:defRPr/>
            </a:lvl1pPr>
          </a:lstStyle>
          <a:p>
            <a:pPr lvl="0"/>
            <a:fld id="{5DF1CB13-BB74-4EAC-AF52-B216EADBDE22}" type="slidenum">
              <a:t>‹#›</a:t>
            </a:fld>
            <a:endParaRPr lang="en-US"/>
          </a:p>
        </p:txBody>
      </p:sp>
    </p:spTree>
    <p:extLst>
      <p:ext uri="{BB962C8B-B14F-4D97-AF65-F5344CB8AC3E}">
        <p14:creationId xmlns:p14="http://schemas.microsoft.com/office/powerpoint/2010/main" val="662861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82DA6-B439-4D03-9006-4D2F7E3E2B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9EA365-9EAC-4070-80F6-E57201D04F57}"/>
              </a:ext>
            </a:extLst>
          </p:cNvPr>
          <p:cNvSpPr>
            <a:spLocks noGrp="1"/>
          </p:cNvSpPr>
          <p:nvPr>
            <p:ph type="dt" sz="half" idx="10"/>
          </p:nvPr>
        </p:nvSpPr>
        <p:spPr/>
        <p:txBody>
          <a:bodyPr/>
          <a:lstStyle/>
          <a:p>
            <a:fld id="{1361E87C-3CDB-48B0-B652-44A3E483EC2D}" type="datetimeFigureOut">
              <a:rPr lang="en-US" smtClean="0"/>
              <a:t>9/9/2025</a:t>
            </a:fld>
            <a:endParaRPr lang="en-US"/>
          </a:p>
        </p:txBody>
      </p:sp>
      <p:sp>
        <p:nvSpPr>
          <p:cNvPr id="4" name="Footer Placeholder 3">
            <a:extLst>
              <a:ext uri="{FF2B5EF4-FFF2-40B4-BE49-F238E27FC236}">
                <a16:creationId xmlns:a16="http://schemas.microsoft.com/office/drawing/2014/main" id="{7D9D1E77-758D-4F51-953C-6FCD9D96F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C22B11-349F-43F9-9C39-3B0E0AB25881}"/>
              </a:ext>
            </a:extLst>
          </p:cNvPr>
          <p:cNvSpPr>
            <a:spLocks noGrp="1"/>
          </p:cNvSpPr>
          <p:nvPr>
            <p:ph type="sldNum" sz="quarter" idx="12"/>
          </p:nvPr>
        </p:nvSpPr>
        <p:spPr/>
        <p:txBody>
          <a:bodyPr/>
          <a:lstStyle/>
          <a:p>
            <a:fld id="{A8B544F8-CD0F-478C-8A16-74C6B9DB4F5F}" type="slidenum">
              <a:rPr lang="en-US" smtClean="0"/>
              <a:t>‹#›</a:t>
            </a:fld>
            <a:endParaRPr lang="en-US"/>
          </a:p>
        </p:txBody>
      </p:sp>
    </p:spTree>
    <p:extLst>
      <p:ext uri="{BB962C8B-B14F-4D97-AF65-F5344CB8AC3E}">
        <p14:creationId xmlns:p14="http://schemas.microsoft.com/office/powerpoint/2010/main" val="32136277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7C49-FB5C-40E9-A29B-E0BA1EE273A2}"/>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85688C99-A966-53A1-5AFC-E5BD7A0952AD}"/>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86E0B118-FD5D-9FDD-6977-C5A4F4B16192}"/>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BD5F13-C02C-35B1-A877-B7D01CB4B9F4}"/>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979FC628-1AF8-4F08-BAAF-8413523DF84B}"/>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66D99-7867-BD51-7DB1-1E16175CBA6C}"/>
              </a:ext>
            </a:extLst>
          </p:cNvPr>
          <p:cNvSpPr txBox="1">
            <a:spLocks noGrp="1"/>
          </p:cNvSpPr>
          <p:nvPr>
            <p:ph type="dt" sz="half" idx="7"/>
          </p:nvPr>
        </p:nvSpPr>
        <p:spPr/>
        <p:txBody>
          <a:bodyPr/>
          <a:lstStyle>
            <a:lvl1pPr>
              <a:defRPr/>
            </a:lvl1pPr>
          </a:lstStyle>
          <a:p>
            <a:pPr lvl="0"/>
            <a:fld id="{C230C4CA-373C-4BFE-AAD0-F8EB35C6964B}" type="datetime1">
              <a:rPr lang="en-US"/>
              <a:pPr lvl="0"/>
              <a:t>9/9/2025</a:t>
            </a:fld>
            <a:endParaRPr lang="en-US"/>
          </a:p>
        </p:txBody>
      </p:sp>
      <p:sp>
        <p:nvSpPr>
          <p:cNvPr id="8" name="Footer Placeholder 7">
            <a:extLst>
              <a:ext uri="{FF2B5EF4-FFF2-40B4-BE49-F238E27FC236}">
                <a16:creationId xmlns:a16="http://schemas.microsoft.com/office/drawing/2014/main" id="{857BDE14-FB5E-319F-67FC-48AD1C3B2BD7}"/>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7594E3AC-C758-4E09-3FA8-7C10BDBE2DD2}"/>
              </a:ext>
            </a:extLst>
          </p:cNvPr>
          <p:cNvSpPr txBox="1">
            <a:spLocks noGrp="1"/>
          </p:cNvSpPr>
          <p:nvPr>
            <p:ph type="sldNum" sz="quarter" idx="8"/>
          </p:nvPr>
        </p:nvSpPr>
        <p:spPr/>
        <p:txBody>
          <a:bodyPr/>
          <a:lstStyle>
            <a:lvl1pPr>
              <a:defRPr/>
            </a:lvl1pPr>
          </a:lstStyle>
          <a:p>
            <a:pPr lvl="0"/>
            <a:fld id="{0A5A797F-1EB1-4F1B-8891-7B478AD92528}" type="slidenum">
              <a:t>‹#›</a:t>
            </a:fld>
            <a:endParaRPr lang="en-US"/>
          </a:p>
        </p:txBody>
      </p:sp>
    </p:spTree>
    <p:extLst>
      <p:ext uri="{BB962C8B-B14F-4D97-AF65-F5344CB8AC3E}">
        <p14:creationId xmlns:p14="http://schemas.microsoft.com/office/powerpoint/2010/main" val="20295358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331D4-B302-58EC-768C-6DC3DA66A354}"/>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A408D827-F8C3-4E4F-7A54-07474FD671EC}"/>
              </a:ext>
            </a:extLst>
          </p:cNvPr>
          <p:cNvSpPr txBox="1">
            <a:spLocks noGrp="1"/>
          </p:cNvSpPr>
          <p:nvPr>
            <p:ph type="dt" sz="half" idx="7"/>
          </p:nvPr>
        </p:nvSpPr>
        <p:spPr/>
        <p:txBody>
          <a:bodyPr/>
          <a:lstStyle>
            <a:lvl1pPr>
              <a:defRPr/>
            </a:lvl1pPr>
          </a:lstStyle>
          <a:p>
            <a:pPr lvl="0"/>
            <a:fld id="{25DA47A8-6B33-4F2D-8FCF-6B4C53D6B8C3}" type="datetime1">
              <a:rPr lang="en-US"/>
              <a:pPr lvl="0"/>
              <a:t>9/9/2025</a:t>
            </a:fld>
            <a:endParaRPr lang="en-US"/>
          </a:p>
        </p:txBody>
      </p:sp>
      <p:sp>
        <p:nvSpPr>
          <p:cNvPr id="4" name="Footer Placeholder 3">
            <a:extLst>
              <a:ext uri="{FF2B5EF4-FFF2-40B4-BE49-F238E27FC236}">
                <a16:creationId xmlns:a16="http://schemas.microsoft.com/office/drawing/2014/main" id="{7AD06103-25C9-AAE7-916C-9B26FF624DDF}"/>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E927C37D-FFCB-84C7-357B-B9F9243F308B}"/>
              </a:ext>
            </a:extLst>
          </p:cNvPr>
          <p:cNvSpPr txBox="1">
            <a:spLocks noGrp="1"/>
          </p:cNvSpPr>
          <p:nvPr>
            <p:ph type="sldNum" sz="quarter" idx="8"/>
          </p:nvPr>
        </p:nvSpPr>
        <p:spPr/>
        <p:txBody>
          <a:bodyPr/>
          <a:lstStyle>
            <a:lvl1pPr>
              <a:defRPr/>
            </a:lvl1pPr>
          </a:lstStyle>
          <a:p>
            <a:pPr lvl="0"/>
            <a:fld id="{E1D3E62A-9796-4CA2-B724-B0BD3E57DB32}" type="slidenum">
              <a:t>‹#›</a:t>
            </a:fld>
            <a:endParaRPr lang="en-US"/>
          </a:p>
        </p:txBody>
      </p:sp>
    </p:spTree>
    <p:extLst>
      <p:ext uri="{BB962C8B-B14F-4D97-AF65-F5344CB8AC3E}">
        <p14:creationId xmlns:p14="http://schemas.microsoft.com/office/powerpoint/2010/main" val="3993241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1DE25D-E7DB-5279-9FA8-D0B618F7A762}"/>
              </a:ext>
            </a:extLst>
          </p:cNvPr>
          <p:cNvSpPr txBox="1">
            <a:spLocks noGrp="1"/>
          </p:cNvSpPr>
          <p:nvPr>
            <p:ph type="dt" sz="half" idx="7"/>
          </p:nvPr>
        </p:nvSpPr>
        <p:spPr/>
        <p:txBody>
          <a:bodyPr/>
          <a:lstStyle>
            <a:lvl1pPr>
              <a:defRPr/>
            </a:lvl1pPr>
          </a:lstStyle>
          <a:p>
            <a:pPr lvl="0"/>
            <a:fld id="{2A30CDF0-BA5E-4D51-B0C4-6EF4B125E241}" type="datetime1">
              <a:rPr lang="en-US"/>
              <a:pPr lvl="0"/>
              <a:t>9/9/2025</a:t>
            </a:fld>
            <a:endParaRPr lang="en-US"/>
          </a:p>
        </p:txBody>
      </p:sp>
      <p:sp>
        <p:nvSpPr>
          <p:cNvPr id="3" name="Footer Placeholder 2">
            <a:extLst>
              <a:ext uri="{FF2B5EF4-FFF2-40B4-BE49-F238E27FC236}">
                <a16:creationId xmlns:a16="http://schemas.microsoft.com/office/drawing/2014/main" id="{E989CF08-5A36-85F9-9BA3-B15E9883A24F}"/>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9EC415F2-035D-A2EA-3B2A-325152BDCEBE}"/>
              </a:ext>
            </a:extLst>
          </p:cNvPr>
          <p:cNvSpPr txBox="1">
            <a:spLocks noGrp="1"/>
          </p:cNvSpPr>
          <p:nvPr>
            <p:ph type="sldNum" sz="quarter" idx="8"/>
          </p:nvPr>
        </p:nvSpPr>
        <p:spPr/>
        <p:txBody>
          <a:bodyPr/>
          <a:lstStyle>
            <a:lvl1pPr>
              <a:defRPr/>
            </a:lvl1pPr>
          </a:lstStyle>
          <a:p>
            <a:pPr lvl="0"/>
            <a:fld id="{9CABB0D8-7833-4E82-9D15-5A9F86025092}" type="slidenum">
              <a:t>‹#›</a:t>
            </a:fld>
            <a:endParaRPr lang="en-US"/>
          </a:p>
        </p:txBody>
      </p:sp>
    </p:spTree>
    <p:extLst>
      <p:ext uri="{BB962C8B-B14F-4D97-AF65-F5344CB8AC3E}">
        <p14:creationId xmlns:p14="http://schemas.microsoft.com/office/powerpoint/2010/main" val="3026680246"/>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3808E-CEAF-D958-5C42-76D65DBAFC17}"/>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218F33E2-B14D-D809-807D-40D3C50FA5FD}"/>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C8AB56-8960-FB1F-3427-FA7D338347F5}"/>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52BF7DC4-4DD1-4964-57D7-36FFFF0EEE70}"/>
              </a:ext>
            </a:extLst>
          </p:cNvPr>
          <p:cNvSpPr txBox="1">
            <a:spLocks noGrp="1"/>
          </p:cNvSpPr>
          <p:nvPr>
            <p:ph type="dt" sz="half" idx="7"/>
          </p:nvPr>
        </p:nvSpPr>
        <p:spPr/>
        <p:txBody>
          <a:bodyPr/>
          <a:lstStyle>
            <a:lvl1pPr>
              <a:defRPr/>
            </a:lvl1pPr>
          </a:lstStyle>
          <a:p>
            <a:pPr lvl="0"/>
            <a:fld id="{7CC6AB3A-F90A-4188-BB05-97FFF2BA3412}" type="datetime1">
              <a:rPr lang="en-US"/>
              <a:pPr lvl="0"/>
              <a:t>9/9/2025</a:t>
            </a:fld>
            <a:endParaRPr lang="en-US"/>
          </a:p>
        </p:txBody>
      </p:sp>
      <p:sp>
        <p:nvSpPr>
          <p:cNvPr id="6" name="Footer Placeholder 5">
            <a:extLst>
              <a:ext uri="{FF2B5EF4-FFF2-40B4-BE49-F238E27FC236}">
                <a16:creationId xmlns:a16="http://schemas.microsoft.com/office/drawing/2014/main" id="{824AA3C6-0C4B-F2DF-EC34-E6E7AA5F1A9F}"/>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F7609501-FCB5-F5F5-65CF-B4FAB385BECC}"/>
              </a:ext>
            </a:extLst>
          </p:cNvPr>
          <p:cNvSpPr txBox="1">
            <a:spLocks noGrp="1"/>
          </p:cNvSpPr>
          <p:nvPr>
            <p:ph type="sldNum" sz="quarter" idx="8"/>
          </p:nvPr>
        </p:nvSpPr>
        <p:spPr/>
        <p:txBody>
          <a:bodyPr/>
          <a:lstStyle>
            <a:lvl1pPr>
              <a:defRPr/>
            </a:lvl1pPr>
          </a:lstStyle>
          <a:p>
            <a:pPr lvl="0"/>
            <a:fld id="{0FB79785-DA38-4D70-B5AC-B686C8E09832}" type="slidenum">
              <a:t>‹#›</a:t>
            </a:fld>
            <a:endParaRPr lang="en-US"/>
          </a:p>
        </p:txBody>
      </p:sp>
    </p:spTree>
    <p:extLst>
      <p:ext uri="{BB962C8B-B14F-4D97-AF65-F5344CB8AC3E}">
        <p14:creationId xmlns:p14="http://schemas.microsoft.com/office/powerpoint/2010/main" val="24839800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7BCA8-038E-9F0B-9F24-D99CB73437FC}"/>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AEFB588E-6B4B-35BB-4638-0B25FB7FDA34}"/>
              </a:ext>
            </a:extLst>
          </p:cNvPr>
          <p:cNvSpPr txBox="1">
            <a:spLocks noGrp="1"/>
          </p:cNvSpPr>
          <p:nvPr>
            <p:ph type="pic" idx="1"/>
          </p:nvPr>
        </p:nvSpPr>
        <p:spPr>
          <a:xfrm>
            <a:off x="5183184" y="987423"/>
            <a:ext cx="6172200" cy="4873623"/>
          </a:xfrm>
        </p:spPr>
        <p:txBody>
          <a:bodyPr/>
          <a:lstStyle>
            <a:lvl1pPr marL="0" indent="0">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1401F50B-EBFB-9ABD-0572-D04A1ACFD7DA}"/>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6E5F4275-690D-AF96-F815-0B3C21504ED8}"/>
              </a:ext>
            </a:extLst>
          </p:cNvPr>
          <p:cNvSpPr txBox="1">
            <a:spLocks noGrp="1"/>
          </p:cNvSpPr>
          <p:nvPr>
            <p:ph type="dt" sz="half" idx="7"/>
          </p:nvPr>
        </p:nvSpPr>
        <p:spPr/>
        <p:txBody>
          <a:bodyPr/>
          <a:lstStyle>
            <a:lvl1pPr>
              <a:defRPr/>
            </a:lvl1pPr>
          </a:lstStyle>
          <a:p>
            <a:pPr lvl="0"/>
            <a:fld id="{BB2577EF-5AAD-496B-BD11-6F5C61D697E8}" type="datetime1">
              <a:rPr lang="en-US"/>
              <a:pPr lvl="0"/>
              <a:t>9/9/2025</a:t>
            </a:fld>
            <a:endParaRPr lang="en-US"/>
          </a:p>
        </p:txBody>
      </p:sp>
      <p:sp>
        <p:nvSpPr>
          <p:cNvPr id="6" name="Footer Placeholder 5">
            <a:extLst>
              <a:ext uri="{FF2B5EF4-FFF2-40B4-BE49-F238E27FC236}">
                <a16:creationId xmlns:a16="http://schemas.microsoft.com/office/drawing/2014/main" id="{3C85855F-0028-6457-60E6-F4F390029A93}"/>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4DB60368-84A1-155B-E5F7-C06C3E234B15}"/>
              </a:ext>
            </a:extLst>
          </p:cNvPr>
          <p:cNvSpPr txBox="1">
            <a:spLocks noGrp="1"/>
          </p:cNvSpPr>
          <p:nvPr>
            <p:ph type="sldNum" sz="quarter" idx="8"/>
          </p:nvPr>
        </p:nvSpPr>
        <p:spPr/>
        <p:txBody>
          <a:bodyPr/>
          <a:lstStyle>
            <a:lvl1pPr>
              <a:defRPr/>
            </a:lvl1pPr>
          </a:lstStyle>
          <a:p>
            <a:pPr lvl="0"/>
            <a:fld id="{40BCFAB3-BCE7-4BBB-BE05-363BB8A82082}" type="slidenum">
              <a:t>‹#›</a:t>
            </a:fld>
            <a:endParaRPr lang="en-US"/>
          </a:p>
        </p:txBody>
      </p:sp>
    </p:spTree>
    <p:extLst>
      <p:ext uri="{BB962C8B-B14F-4D97-AF65-F5344CB8AC3E}">
        <p14:creationId xmlns:p14="http://schemas.microsoft.com/office/powerpoint/2010/main" val="1174306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A7DC4-3C97-01C6-9CF0-49C96A801FCC}"/>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C3510D1F-E10E-4B18-26B0-AD98499DAD0C}"/>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6F44CA-8F07-D992-DA4D-3A14092A4876}"/>
              </a:ext>
            </a:extLst>
          </p:cNvPr>
          <p:cNvSpPr txBox="1">
            <a:spLocks noGrp="1"/>
          </p:cNvSpPr>
          <p:nvPr>
            <p:ph type="dt" sz="half" idx="7"/>
          </p:nvPr>
        </p:nvSpPr>
        <p:spPr/>
        <p:txBody>
          <a:bodyPr/>
          <a:lstStyle>
            <a:lvl1pPr>
              <a:defRPr/>
            </a:lvl1pPr>
          </a:lstStyle>
          <a:p>
            <a:pPr lvl="0"/>
            <a:fld id="{55770278-A63F-498E-8D47-F9162F763C48}" type="datetime1">
              <a:rPr lang="en-US"/>
              <a:pPr lvl="0"/>
              <a:t>9/9/2025</a:t>
            </a:fld>
            <a:endParaRPr lang="en-US"/>
          </a:p>
        </p:txBody>
      </p:sp>
      <p:sp>
        <p:nvSpPr>
          <p:cNvPr id="5" name="Footer Placeholder 4">
            <a:extLst>
              <a:ext uri="{FF2B5EF4-FFF2-40B4-BE49-F238E27FC236}">
                <a16:creationId xmlns:a16="http://schemas.microsoft.com/office/drawing/2014/main" id="{FC072BCF-3FEC-3D3A-D8E4-EA25B648D5FD}"/>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05AF9664-48CE-F118-2B59-847C6652B618}"/>
              </a:ext>
            </a:extLst>
          </p:cNvPr>
          <p:cNvSpPr txBox="1">
            <a:spLocks noGrp="1"/>
          </p:cNvSpPr>
          <p:nvPr>
            <p:ph type="sldNum" sz="quarter" idx="8"/>
          </p:nvPr>
        </p:nvSpPr>
        <p:spPr/>
        <p:txBody>
          <a:bodyPr/>
          <a:lstStyle>
            <a:lvl1pPr>
              <a:defRPr/>
            </a:lvl1pPr>
          </a:lstStyle>
          <a:p>
            <a:pPr lvl="0"/>
            <a:fld id="{38B42429-BA9C-4C13-AC64-E0CC9D1EF64F}" type="slidenum">
              <a:t>‹#›</a:t>
            </a:fld>
            <a:endParaRPr lang="en-US"/>
          </a:p>
        </p:txBody>
      </p:sp>
    </p:spTree>
    <p:extLst>
      <p:ext uri="{BB962C8B-B14F-4D97-AF65-F5344CB8AC3E}">
        <p14:creationId xmlns:p14="http://schemas.microsoft.com/office/powerpoint/2010/main" val="5391344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1683D9-9338-39AE-1D95-DC27DB3F4A43}"/>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145C588D-8A9A-5E52-2419-E5E51AAD5EEB}"/>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BD9EC-AB6A-68BC-97A6-3E7584292554}"/>
              </a:ext>
            </a:extLst>
          </p:cNvPr>
          <p:cNvSpPr txBox="1">
            <a:spLocks noGrp="1"/>
          </p:cNvSpPr>
          <p:nvPr>
            <p:ph type="dt" sz="half" idx="7"/>
          </p:nvPr>
        </p:nvSpPr>
        <p:spPr/>
        <p:txBody>
          <a:bodyPr/>
          <a:lstStyle>
            <a:lvl1pPr>
              <a:defRPr/>
            </a:lvl1pPr>
          </a:lstStyle>
          <a:p>
            <a:pPr lvl="0"/>
            <a:fld id="{1BE837A1-2915-4F5A-A505-EF21B0FF5161}" type="datetime1">
              <a:rPr lang="en-US"/>
              <a:pPr lvl="0"/>
              <a:t>9/9/2025</a:t>
            </a:fld>
            <a:endParaRPr lang="en-US"/>
          </a:p>
        </p:txBody>
      </p:sp>
      <p:sp>
        <p:nvSpPr>
          <p:cNvPr id="5" name="Footer Placeholder 4">
            <a:extLst>
              <a:ext uri="{FF2B5EF4-FFF2-40B4-BE49-F238E27FC236}">
                <a16:creationId xmlns:a16="http://schemas.microsoft.com/office/drawing/2014/main" id="{D6D391F8-8912-9CE9-7E73-ECDF4DABC723}"/>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62CB83DD-B3E6-73EF-F4F4-42838B55D0AA}"/>
              </a:ext>
            </a:extLst>
          </p:cNvPr>
          <p:cNvSpPr txBox="1">
            <a:spLocks noGrp="1"/>
          </p:cNvSpPr>
          <p:nvPr>
            <p:ph type="sldNum" sz="quarter" idx="8"/>
          </p:nvPr>
        </p:nvSpPr>
        <p:spPr/>
        <p:txBody>
          <a:bodyPr/>
          <a:lstStyle>
            <a:lvl1pPr>
              <a:defRPr/>
            </a:lvl1pPr>
          </a:lstStyle>
          <a:p>
            <a:pPr lvl="0"/>
            <a:fld id="{8551FE63-1595-4339-8498-703AA3C8AB41}" type="slidenum">
              <a:t>‹#›</a:t>
            </a:fld>
            <a:endParaRPr lang="en-US"/>
          </a:p>
        </p:txBody>
      </p:sp>
    </p:spTree>
    <p:extLst>
      <p:ext uri="{BB962C8B-B14F-4D97-AF65-F5344CB8AC3E}">
        <p14:creationId xmlns:p14="http://schemas.microsoft.com/office/powerpoint/2010/main" val="37816826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6FE2C-61E2-3B32-9B64-E85C88441974}"/>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E0F91749-D70D-1E7A-4DB4-BA081842BFF5}"/>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FF027918-2B7E-9DCF-E932-89954E6473E4}"/>
              </a:ext>
            </a:extLst>
          </p:cNvPr>
          <p:cNvSpPr txBox="1">
            <a:spLocks noGrp="1"/>
          </p:cNvSpPr>
          <p:nvPr>
            <p:ph type="dt" sz="half" idx="7"/>
          </p:nvPr>
        </p:nvSpPr>
        <p:spPr/>
        <p:txBody>
          <a:bodyPr/>
          <a:lstStyle>
            <a:lvl1pPr>
              <a:defRPr/>
            </a:lvl1pPr>
          </a:lstStyle>
          <a:p>
            <a:pPr lvl="0"/>
            <a:fld id="{95E0B4A3-447D-473E-B6AE-F585190C935D}" type="datetime1">
              <a:rPr lang="en-US"/>
              <a:pPr lvl="0"/>
              <a:t>9/9/2025</a:t>
            </a:fld>
            <a:endParaRPr lang="en-US"/>
          </a:p>
        </p:txBody>
      </p:sp>
      <p:sp>
        <p:nvSpPr>
          <p:cNvPr id="5" name="Footer Placeholder 4">
            <a:extLst>
              <a:ext uri="{FF2B5EF4-FFF2-40B4-BE49-F238E27FC236}">
                <a16:creationId xmlns:a16="http://schemas.microsoft.com/office/drawing/2014/main" id="{F74298BE-A9F3-3D1B-63AC-D4117C2C156E}"/>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4C994432-54E2-9608-8C67-24EE09A686E4}"/>
              </a:ext>
            </a:extLst>
          </p:cNvPr>
          <p:cNvSpPr txBox="1">
            <a:spLocks noGrp="1"/>
          </p:cNvSpPr>
          <p:nvPr>
            <p:ph type="sldNum" sz="quarter" idx="8"/>
          </p:nvPr>
        </p:nvSpPr>
        <p:spPr/>
        <p:txBody>
          <a:bodyPr/>
          <a:lstStyle>
            <a:lvl1pPr>
              <a:defRPr/>
            </a:lvl1pPr>
          </a:lstStyle>
          <a:p>
            <a:pPr lvl="0"/>
            <a:fld id="{B0135942-2461-492F-BAF2-F96CA8C73133}" type="slidenum">
              <a:t>‹#›</a:t>
            </a:fld>
            <a:endParaRPr lang="en-US"/>
          </a:p>
        </p:txBody>
      </p:sp>
    </p:spTree>
    <p:extLst>
      <p:ext uri="{BB962C8B-B14F-4D97-AF65-F5344CB8AC3E}">
        <p14:creationId xmlns:p14="http://schemas.microsoft.com/office/powerpoint/2010/main" val="22511628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4593-171C-30C5-3505-A61B84A1020E}"/>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F81297DE-3060-2CDA-0E4B-86DEFDE406B4}"/>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2CF55-CDD4-6A6F-4A4D-90B2CF906358}"/>
              </a:ext>
            </a:extLst>
          </p:cNvPr>
          <p:cNvSpPr txBox="1">
            <a:spLocks noGrp="1"/>
          </p:cNvSpPr>
          <p:nvPr>
            <p:ph type="dt" sz="half" idx="7"/>
          </p:nvPr>
        </p:nvSpPr>
        <p:spPr/>
        <p:txBody>
          <a:bodyPr/>
          <a:lstStyle>
            <a:lvl1pPr>
              <a:defRPr/>
            </a:lvl1pPr>
          </a:lstStyle>
          <a:p>
            <a:pPr lvl="0"/>
            <a:fld id="{A1A8B946-917B-4483-B3EA-A72A95764359}" type="datetime1">
              <a:rPr lang="en-US"/>
              <a:pPr lvl="0"/>
              <a:t>9/9/2025</a:t>
            </a:fld>
            <a:endParaRPr lang="en-US"/>
          </a:p>
        </p:txBody>
      </p:sp>
      <p:sp>
        <p:nvSpPr>
          <p:cNvPr id="5" name="Footer Placeholder 4">
            <a:extLst>
              <a:ext uri="{FF2B5EF4-FFF2-40B4-BE49-F238E27FC236}">
                <a16:creationId xmlns:a16="http://schemas.microsoft.com/office/drawing/2014/main" id="{0B9692F0-D8BC-0E51-B88D-0087EFD6E480}"/>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FC76B2A8-8B94-1595-302F-64BFC74BC3C4}"/>
              </a:ext>
            </a:extLst>
          </p:cNvPr>
          <p:cNvSpPr txBox="1">
            <a:spLocks noGrp="1"/>
          </p:cNvSpPr>
          <p:nvPr>
            <p:ph type="sldNum" sz="quarter" idx="8"/>
          </p:nvPr>
        </p:nvSpPr>
        <p:spPr/>
        <p:txBody>
          <a:bodyPr/>
          <a:lstStyle>
            <a:lvl1pPr>
              <a:defRPr/>
            </a:lvl1pPr>
          </a:lstStyle>
          <a:p>
            <a:pPr lvl="0"/>
            <a:fld id="{088CD547-27FE-453A-8BA2-0F588A0FBEC1}" type="slidenum">
              <a:t>‹#›</a:t>
            </a:fld>
            <a:endParaRPr lang="en-US"/>
          </a:p>
        </p:txBody>
      </p:sp>
    </p:spTree>
    <p:extLst>
      <p:ext uri="{BB962C8B-B14F-4D97-AF65-F5344CB8AC3E}">
        <p14:creationId xmlns:p14="http://schemas.microsoft.com/office/powerpoint/2010/main" val="26909042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A529-87BC-BA67-6342-C7E04D6E994C}"/>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1557B84B-1A60-99A1-A5E8-DE75D44C02AC}"/>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A83327CD-F0CF-49E8-E371-A65A108EFCFE}"/>
              </a:ext>
            </a:extLst>
          </p:cNvPr>
          <p:cNvSpPr txBox="1">
            <a:spLocks noGrp="1"/>
          </p:cNvSpPr>
          <p:nvPr>
            <p:ph type="dt" sz="half" idx="7"/>
          </p:nvPr>
        </p:nvSpPr>
        <p:spPr/>
        <p:txBody>
          <a:bodyPr/>
          <a:lstStyle>
            <a:lvl1pPr>
              <a:defRPr/>
            </a:lvl1pPr>
          </a:lstStyle>
          <a:p>
            <a:pPr lvl="0"/>
            <a:fld id="{C93DAA75-2F4E-4BF3-B8F4-6403AD0B5FE3}" type="datetime1">
              <a:rPr lang="en-US"/>
              <a:pPr lvl="0"/>
              <a:t>9/9/2025</a:t>
            </a:fld>
            <a:endParaRPr lang="en-US"/>
          </a:p>
        </p:txBody>
      </p:sp>
      <p:sp>
        <p:nvSpPr>
          <p:cNvPr id="5" name="Footer Placeholder 4">
            <a:extLst>
              <a:ext uri="{FF2B5EF4-FFF2-40B4-BE49-F238E27FC236}">
                <a16:creationId xmlns:a16="http://schemas.microsoft.com/office/drawing/2014/main" id="{398D17DA-F324-2426-FAE7-106B1E12F2FB}"/>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FEA6F36-ED30-F449-2E21-2AC412AF784A}"/>
              </a:ext>
            </a:extLst>
          </p:cNvPr>
          <p:cNvSpPr txBox="1">
            <a:spLocks noGrp="1"/>
          </p:cNvSpPr>
          <p:nvPr>
            <p:ph type="sldNum" sz="quarter" idx="8"/>
          </p:nvPr>
        </p:nvSpPr>
        <p:spPr/>
        <p:txBody>
          <a:bodyPr/>
          <a:lstStyle>
            <a:lvl1pPr>
              <a:defRPr/>
            </a:lvl1pPr>
          </a:lstStyle>
          <a:p>
            <a:pPr lvl="0"/>
            <a:fld id="{FFC24C54-D68D-408A-A8FB-3E1070206B05}" type="slidenum">
              <a:t>‹#›</a:t>
            </a:fld>
            <a:endParaRPr lang="en-US"/>
          </a:p>
        </p:txBody>
      </p:sp>
    </p:spTree>
    <p:extLst>
      <p:ext uri="{BB962C8B-B14F-4D97-AF65-F5344CB8AC3E}">
        <p14:creationId xmlns:p14="http://schemas.microsoft.com/office/powerpoint/2010/main" val="2267133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0D47FC-B2A4-4F3E-87F8-2C28DAC18A5F}"/>
              </a:ext>
            </a:extLst>
          </p:cNvPr>
          <p:cNvSpPr>
            <a:spLocks noGrp="1"/>
          </p:cNvSpPr>
          <p:nvPr>
            <p:ph type="dt" sz="half" idx="10"/>
          </p:nvPr>
        </p:nvSpPr>
        <p:spPr/>
        <p:txBody>
          <a:bodyPr/>
          <a:lstStyle/>
          <a:p>
            <a:fld id="{1361E87C-3CDB-48B0-B652-44A3E483EC2D}" type="datetimeFigureOut">
              <a:rPr lang="en-US" smtClean="0"/>
              <a:t>9/9/2025</a:t>
            </a:fld>
            <a:endParaRPr lang="en-US"/>
          </a:p>
        </p:txBody>
      </p:sp>
      <p:sp>
        <p:nvSpPr>
          <p:cNvPr id="3" name="Footer Placeholder 2">
            <a:extLst>
              <a:ext uri="{FF2B5EF4-FFF2-40B4-BE49-F238E27FC236}">
                <a16:creationId xmlns:a16="http://schemas.microsoft.com/office/drawing/2014/main" id="{6BB088F9-C64B-40AB-A818-A05BA97B75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7D7709-65AC-43A2-BD51-B51D6B93070C}"/>
              </a:ext>
            </a:extLst>
          </p:cNvPr>
          <p:cNvSpPr>
            <a:spLocks noGrp="1"/>
          </p:cNvSpPr>
          <p:nvPr>
            <p:ph type="sldNum" sz="quarter" idx="12"/>
          </p:nvPr>
        </p:nvSpPr>
        <p:spPr/>
        <p:txBody>
          <a:bodyPr/>
          <a:lstStyle/>
          <a:p>
            <a:fld id="{A8B544F8-CD0F-478C-8A16-74C6B9DB4F5F}" type="slidenum">
              <a:rPr lang="en-US" smtClean="0"/>
              <a:t>‹#›</a:t>
            </a:fld>
            <a:endParaRPr lang="en-US"/>
          </a:p>
        </p:txBody>
      </p:sp>
    </p:spTree>
    <p:extLst>
      <p:ext uri="{BB962C8B-B14F-4D97-AF65-F5344CB8AC3E}">
        <p14:creationId xmlns:p14="http://schemas.microsoft.com/office/powerpoint/2010/main" val="20428219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525F6-F9DE-08F4-55A3-EEC05B6C4E72}"/>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90B8F22A-1FEF-BBAB-5864-B6EF7B0B693C}"/>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62AB16-2289-E195-C1B6-5D2443750ED0}"/>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B9EEB7-AF9C-FF6A-BE50-69F066BDCFAD}"/>
              </a:ext>
            </a:extLst>
          </p:cNvPr>
          <p:cNvSpPr txBox="1">
            <a:spLocks noGrp="1"/>
          </p:cNvSpPr>
          <p:nvPr>
            <p:ph type="dt" sz="half" idx="7"/>
          </p:nvPr>
        </p:nvSpPr>
        <p:spPr/>
        <p:txBody>
          <a:bodyPr/>
          <a:lstStyle>
            <a:lvl1pPr>
              <a:defRPr/>
            </a:lvl1pPr>
          </a:lstStyle>
          <a:p>
            <a:pPr lvl="0"/>
            <a:fld id="{B6972610-EACB-41AE-BF97-660BB06E4B2E}" type="datetime1">
              <a:rPr lang="en-US"/>
              <a:pPr lvl="0"/>
              <a:t>9/9/2025</a:t>
            </a:fld>
            <a:endParaRPr lang="en-US"/>
          </a:p>
        </p:txBody>
      </p:sp>
      <p:sp>
        <p:nvSpPr>
          <p:cNvPr id="6" name="Footer Placeholder 5">
            <a:extLst>
              <a:ext uri="{FF2B5EF4-FFF2-40B4-BE49-F238E27FC236}">
                <a16:creationId xmlns:a16="http://schemas.microsoft.com/office/drawing/2014/main" id="{45EA884A-D9F3-8192-901C-41A575560230}"/>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A5802E22-A9B5-0E9B-9401-3F3BA8BBC707}"/>
              </a:ext>
            </a:extLst>
          </p:cNvPr>
          <p:cNvSpPr txBox="1">
            <a:spLocks noGrp="1"/>
          </p:cNvSpPr>
          <p:nvPr>
            <p:ph type="sldNum" sz="quarter" idx="8"/>
          </p:nvPr>
        </p:nvSpPr>
        <p:spPr/>
        <p:txBody>
          <a:bodyPr/>
          <a:lstStyle>
            <a:lvl1pPr>
              <a:defRPr/>
            </a:lvl1pPr>
          </a:lstStyle>
          <a:p>
            <a:pPr lvl="0"/>
            <a:fld id="{5CB515C1-3BA5-4C61-A052-0C60729EA3B9}" type="slidenum">
              <a:t>‹#›</a:t>
            </a:fld>
            <a:endParaRPr lang="en-US"/>
          </a:p>
        </p:txBody>
      </p:sp>
    </p:spTree>
    <p:extLst>
      <p:ext uri="{BB962C8B-B14F-4D97-AF65-F5344CB8AC3E}">
        <p14:creationId xmlns:p14="http://schemas.microsoft.com/office/powerpoint/2010/main" val="20185288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0240E-9366-4830-8BBA-797B60BB14CC}"/>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8C08BB6A-4808-7C91-09DC-1BE122A95CC0}"/>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E05437B7-F500-50C4-B000-65FE2D928303}"/>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F55AD3-AAAE-30D2-A22B-DE0352A3518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17153E23-5322-0E39-73A9-B947F4605BDE}"/>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A68F74-31F9-AC34-5798-FC3F9757C791}"/>
              </a:ext>
            </a:extLst>
          </p:cNvPr>
          <p:cNvSpPr txBox="1">
            <a:spLocks noGrp="1"/>
          </p:cNvSpPr>
          <p:nvPr>
            <p:ph type="dt" sz="half" idx="7"/>
          </p:nvPr>
        </p:nvSpPr>
        <p:spPr/>
        <p:txBody>
          <a:bodyPr/>
          <a:lstStyle>
            <a:lvl1pPr>
              <a:defRPr/>
            </a:lvl1pPr>
          </a:lstStyle>
          <a:p>
            <a:pPr lvl="0"/>
            <a:fld id="{81F3D63E-32ED-41EA-AE51-8ECEA7481D08}" type="datetime1">
              <a:rPr lang="en-US"/>
              <a:pPr lvl="0"/>
              <a:t>9/9/2025</a:t>
            </a:fld>
            <a:endParaRPr lang="en-US"/>
          </a:p>
        </p:txBody>
      </p:sp>
      <p:sp>
        <p:nvSpPr>
          <p:cNvPr id="8" name="Footer Placeholder 7">
            <a:extLst>
              <a:ext uri="{FF2B5EF4-FFF2-40B4-BE49-F238E27FC236}">
                <a16:creationId xmlns:a16="http://schemas.microsoft.com/office/drawing/2014/main" id="{729AD577-2C0B-5054-000D-A100DF80091F}"/>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30C976D4-21D4-E2CE-B49B-7E28B705A9BF}"/>
              </a:ext>
            </a:extLst>
          </p:cNvPr>
          <p:cNvSpPr txBox="1">
            <a:spLocks noGrp="1"/>
          </p:cNvSpPr>
          <p:nvPr>
            <p:ph type="sldNum" sz="quarter" idx="8"/>
          </p:nvPr>
        </p:nvSpPr>
        <p:spPr/>
        <p:txBody>
          <a:bodyPr/>
          <a:lstStyle>
            <a:lvl1pPr>
              <a:defRPr/>
            </a:lvl1pPr>
          </a:lstStyle>
          <a:p>
            <a:pPr lvl="0"/>
            <a:fld id="{E70C3A89-6777-489F-A208-8E6889E78238}" type="slidenum">
              <a:t>‹#›</a:t>
            </a:fld>
            <a:endParaRPr lang="en-US"/>
          </a:p>
        </p:txBody>
      </p:sp>
    </p:spTree>
    <p:extLst>
      <p:ext uri="{BB962C8B-B14F-4D97-AF65-F5344CB8AC3E}">
        <p14:creationId xmlns:p14="http://schemas.microsoft.com/office/powerpoint/2010/main" val="7290922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CF62-A159-AD4C-96D6-18705C6111F2}"/>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15F9198A-A680-09BD-E85D-9DD1F41677E9}"/>
              </a:ext>
            </a:extLst>
          </p:cNvPr>
          <p:cNvSpPr txBox="1">
            <a:spLocks noGrp="1"/>
          </p:cNvSpPr>
          <p:nvPr>
            <p:ph type="dt" sz="half" idx="7"/>
          </p:nvPr>
        </p:nvSpPr>
        <p:spPr/>
        <p:txBody>
          <a:bodyPr/>
          <a:lstStyle>
            <a:lvl1pPr>
              <a:defRPr/>
            </a:lvl1pPr>
          </a:lstStyle>
          <a:p>
            <a:pPr lvl="0"/>
            <a:fld id="{B1E01C44-F28E-476D-9C2D-D04D18FB1C4B}" type="datetime1">
              <a:rPr lang="en-US"/>
              <a:pPr lvl="0"/>
              <a:t>9/9/2025</a:t>
            </a:fld>
            <a:endParaRPr lang="en-US"/>
          </a:p>
        </p:txBody>
      </p:sp>
      <p:sp>
        <p:nvSpPr>
          <p:cNvPr id="4" name="Footer Placeholder 3">
            <a:extLst>
              <a:ext uri="{FF2B5EF4-FFF2-40B4-BE49-F238E27FC236}">
                <a16:creationId xmlns:a16="http://schemas.microsoft.com/office/drawing/2014/main" id="{BC906F4B-4D22-9C4B-14B0-EEA6B4D8FD6D}"/>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A63CE649-0622-5B38-15E8-39463AD4F040}"/>
              </a:ext>
            </a:extLst>
          </p:cNvPr>
          <p:cNvSpPr txBox="1">
            <a:spLocks noGrp="1"/>
          </p:cNvSpPr>
          <p:nvPr>
            <p:ph type="sldNum" sz="quarter" idx="8"/>
          </p:nvPr>
        </p:nvSpPr>
        <p:spPr/>
        <p:txBody>
          <a:bodyPr/>
          <a:lstStyle>
            <a:lvl1pPr>
              <a:defRPr/>
            </a:lvl1pPr>
          </a:lstStyle>
          <a:p>
            <a:pPr lvl="0"/>
            <a:fld id="{FB4B29D1-6000-429B-B47D-BD1E1E299354}" type="slidenum">
              <a:t>‹#›</a:t>
            </a:fld>
            <a:endParaRPr lang="en-US"/>
          </a:p>
        </p:txBody>
      </p:sp>
    </p:spTree>
    <p:extLst>
      <p:ext uri="{BB962C8B-B14F-4D97-AF65-F5344CB8AC3E}">
        <p14:creationId xmlns:p14="http://schemas.microsoft.com/office/powerpoint/2010/main" val="38924594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8717FE-39A6-8038-47FD-D1E5435F32BA}"/>
              </a:ext>
            </a:extLst>
          </p:cNvPr>
          <p:cNvSpPr txBox="1">
            <a:spLocks noGrp="1"/>
          </p:cNvSpPr>
          <p:nvPr>
            <p:ph type="dt" sz="half" idx="7"/>
          </p:nvPr>
        </p:nvSpPr>
        <p:spPr/>
        <p:txBody>
          <a:bodyPr/>
          <a:lstStyle>
            <a:lvl1pPr>
              <a:defRPr/>
            </a:lvl1pPr>
          </a:lstStyle>
          <a:p>
            <a:pPr lvl="0"/>
            <a:fld id="{1F8310C9-9C23-492B-8067-C81A5698FD94}" type="datetime1">
              <a:rPr lang="en-US"/>
              <a:pPr lvl="0"/>
              <a:t>9/9/2025</a:t>
            </a:fld>
            <a:endParaRPr lang="en-US"/>
          </a:p>
        </p:txBody>
      </p:sp>
      <p:sp>
        <p:nvSpPr>
          <p:cNvPr id="3" name="Footer Placeholder 2">
            <a:extLst>
              <a:ext uri="{FF2B5EF4-FFF2-40B4-BE49-F238E27FC236}">
                <a16:creationId xmlns:a16="http://schemas.microsoft.com/office/drawing/2014/main" id="{60960388-E59B-E353-6461-2EE005E90D14}"/>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96C8CC1C-1AC3-494C-D91C-BBA3CF38817A}"/>
              </a:ext>
            </a:extLst>
          </p:cNvPr>
          <p:cNvSpPr txBox="1">
            <a:spLocks noGrp="1"/>
          </p:cNvSpPr>
          <p:nvPr>
            <p:ph type="sldNum" sz="quarter" idx="8"/>
          </p:nvPr>
        </p:nvSpPr>
        <p:spPr/>
        <p:txBody>
          <a:bodyPr/>
          <a:lstStyle>
            <a:lvl1pPr>
              <a:defRPr/>
            </a:lvl1pPr>
          </a:lstStyle>
          <a:p>
            <a:pPr lvl="0"/>
            <a:fld id="{4FC7C4C9-564D-49FB-8C18-9A7247254FFD}" type="slidenum">
              <a:t>‹#›</a:t>
            </a:fld>
            <a:endParaRPr lang="en-US"/>
          </a:p>
        </p:txBody>
      </p:sp>
    </p:spTree>
    <p:extLst>
      <p:ext uri="{BB962C8B-B14F-4D97-AF65-F5344CB8AC3E}">
        <p14:creationId xmlns:p14="http://schemas.microsoft.com/office/powerpoint/2010/main" val="1509723991"/>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EEAB-A06D-ED4D-CFD4-8FA6A53500AA}"/>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49D3812B-71B6-9C9E-7E02-DA3F6A806010}"/>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C6FEE9-3620-97D0-D3FF-0CE94F040556}"/>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26D9FA9F-08DE-A973-9382-A1464CF98ABC}"/>
              </a:ext>
            </a:extLst>
          </p:cNvPr>
          <p:cNvSpPr txBox="1">
            <a:spLocks noGrp="1"/>
          </p:cNvSpPr>
          <p:nvPr>
            <p:ph type="dt" sz="half" idx="7"/>
          </p:nvPr>
        </p:nvSpPr>
        <p:spPr/>
        <p:txBody>
          <a:bodyPr/>
          <a:lstStyle>
            <a:lvl1pPr>
              <a:defRPr/>
            </a:lvl1pPr>
          </a:lstStyle>
          <a:p>
            <a:pPr lvl="0"/>
            <a:fld id="{0EAF6547-BF36-442A-B351-EB2A011B6AAA}" type="datetime1">
              <a:rPr lang="en-US"/>
              <a:pPr lvl="0"/>
              <a:t>9/9/2025</a:t>
            </a:fld>
            <a:endParaRPr lang="en-US"/>
          </a:p>
        </p:txBody>
      </p:sp>
      <p:sp>
        <p:nvSpPr>
          <p:cNvPr id="6" name="Footer Placeholder 5">
            <a:extLst>
              <a:ext uri="{FF2B5EF4-FFF2-40B4-BE49-F238E27FC236}">
                <a16:creationId xmlns:a16="http://schemas.microsoft.com/office/drawing/2014/main" id="{160625D5-AF51-9162-5835-03982DDB44EA}"/>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C2C61F63-87B8-F1C5-F243-CA19376C937B}"/>
              </a:ext>
            </a:extLst>
          </p:cNvPr>
          <p:cNvSpPr txBox="1">
            <a:spLocks noGrp="1"/>
          </p:cNvSpPr>
          <p:nvPr>
            <p:ph type="sldNum" sz="quarter" idx="8"/>
          </p:nvPr>
        </p:nvSpPr>
        <p:spPr/>
        <p:txBody>
          <a:bodyPr/>
          <a:lstStyle>
            <a:lvl1pPr>
              <a:defRPr/>
            </a:lvl1pPr>
          </a:lstStyle>
          <a:p>
            <a:pPr lvl="0"/>
            <a:fld id="{B4F6D4A6-7DAA-48DF-BEE4-78718CFF3A25}" type="slidenum">
              <a:t>‹#›</a:t>
            </a:fld>
            <a:endParaRPr lang="en-US"/>
          </a:p>
        </p:txBody>
      </p:sp>
    </p:spTree>
    <p:extLst>
      <p:ext uri="{BB962C8B-B14F-4D97-AF65-F5344CB8AC3E}">
        <p14:creationId xmlns:p14="http://schemas.microsoft.com/office/powerpoint/2010/main" val="27385469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212A-0BA1-2541-91D7-C34E59AC0805}"/>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C86BF49A-C340-8D1D-D84D-DC6CD708B7E7}"/>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1552C7A7-B728-61E1-8886-D98FC0A3CA3E}"/>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7978750F-CD7B-AE8E-A038-406EA70F7BAF}"/>
              </a:ext>
            </a:extLst>
          </p:cNvPr>
          <p:cNvSpPr txBox="1">
            <a:spLocks noGrp="1"/>
          </p:cNvSpPr>
          <p:nvPr>
            <p:ph type="dt" sz="half" idx="7"/>
          </p:nvPr>
        </p:nvSpPr>
        <p:spPr/>
        <p:txBody>
          <a:bodyPr/>
          <a:lstStyle>
            <a:lvl1pPr>
              <a:defRPr/>
            </a:lvl1pPr>
          </a:lstStyle>
          <a:p>
            <a:pPr lvl="0"/>
            <a:fld id="{BCD1FEAC-2902-4AEF-AFB5-A483AA2ACBA4}" type="datetime1">
              <a:rPr lang="en-US"/>
              <a:pPr lvl="0"/>
              <a:t>9/9/2025</a:t>
            </a:fld>
            <a:endParaRPr lang="en-US"/>
          </a:p>
        </p:txBody>
      </p:sp>
      <p:sp>
        <p:nvSpPr>
          <p:cNvPr id="6" name="Footer Placeholder 5">
            <a:extLst>
              <a:ext uri="{FF2B5EF4-FFF2-40B4-BE49-F238E27FC236}">
                <a16:creationId xmlns:a16="http://schemas.microsoft.com/office/drawing/2014/main" id="{491B9A81-E4C5-55AB-42DE-6690E312829E}"/>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F6B4F49A-FD0E-FC3E-36A9-3CA4A7EE4A55}"/>
              </a:ext>
            </a:extLst>
          </p:cNvPr>
          <p:cNvSpPr txBox="1">
            <a:spLocks noGrp="1"/>
          </p:cNvSpPr>
          <p:nvPr>
            <p:ph type="sldNum" sz="quarter" idx="8"/>
          </p:nvPr>
        </p:nvSpPr>
        <p:spPr/>
        <p:txBody>
          <a:bodyPr/>
          <a:lstStyle>
            <a:lvl1pPr>
              <a:defRPr/>
            </a:lvl1pPr>
          </a:lstStyle>
          <a:p>
            <a:pPr lvl="0"/>
            <a:fld id="{B162F697-EACC-4923-B58F-7EC5B146158C}" type="slidenum">
              <a:t>‹#›</a:t>
            </a:fld>
            <a:endParaRPr lang="en-US"/>
          </a:p>
        </p:txBody>
      </p:sp>
    </p:spTree>
    <p:extLst>
      <p:ext uri="{BB962C8B-B14F-4D97-AF65-F5344CB8AC3E}">
        <p14:creationId xmlns:p14="http://schemas.microsoft.com/office/powerpoint/2010/main" val="42647169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11A6D-C5FC-010D-E12B-679C04D7CD25}"/>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E048BC75-2E02-5841-FDF7-4133F0B4FCB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56C6F0-B830-F37B-0DDF-6476FC35A535}"/>
              </a:ext>
            </a:extLst>
          </p:cNvPr>
          <p:cNvSpPr txBox="1">
            <a:spLocks noGrp="1"/>
          </p:cNvSpPr>
          <p:nvPr>
            <p:ph type="dt" sz="half" idx="7"/>
          </p:nvPr>
        </p:nvSpPr>
        <p:spPr/>
        <p:txBody>
          <a:bodyPr/>
          <a:lstStyle>
            <a:lvl1pPr>
              <a:defRPr/>
            </a:lvl1pPr>
          </a:lstStyle>
          <a:p>
            <a:pPr lvl="0"/>
            <a:fld id="{F6FBDF97-BEF5-4038-AF3C-23B73EC91CAE}" type="datetime1">
              <a:rPr lang="en-US"/>
              <a:pPr lvl="0"/>
              <a:t>9/9/2025</a:t>
            </a:fld>
            <a:endParaRPr lang="en-US"/>
          </a:p>
        </p:txBody>
      </p:sp>
      <p:sp>
        <p:nvSpPr>
          <p:cNvPr id="5" name="Footer Placeholder 4">
            <a:extLst>
              <a:ext uri="{FF2B5EF4-FFF2-40B4-BE49-F238E27FC236}">
                <a16:creationId xmlns:a16="http://schemas.microsoft.com/office/drawing/2014/main" id="{2234A012-1AFC-D61C-902A-EC83B2014541}"/>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E2BA7AF-BCF4-5032-907E-BF6591E4077E}"/>
              </a:ext>
            </a:extLst>
          </p:cNvPr>
          <p:cNvSpPr txBox="1">
            <a:spLocks noGrp="1"/>
          </p:cNvSpPr>
          <p:nvPr>
            <p:ph type="sldNum" sz="quarter" idx="8"/>
          </p:nvPr>
        </p:nvSpPr>
        <p:spPr/>
        <p:txBody>
          <a:bodyPr/>
          <a:lstStyle>
            <a:lvl1pPr>
              <a:defRPr/>
            </a:lvl1pPr>
          </a:lstStyle>
          <a:p>
            <a:pPr lvl="0"/>
            <a:fld id="{9160234A-670B-4260-A159-10F0F445E625}" type="slidenum">
              <a:t>‹#›</a:t>
            </a:fld>
            <a:endParaRPr lang="en-US"/>
          </a:p>
        </p:txBody>
      </p:sp>
    </p:spTree>
    <p:extLst>
      <p:ext uri="{BB962C8B-B14F-4D97-AF65-F5344CB8AC3E}">
        <p14:creationId xmlns:p14="http://schemas.microsoft.com/office/powerpoint/2010/main" val="1799181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BF2DA9-CB23-8F2D-778D-50F207D65043}"/>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C239190E-3CBE-11FD-B32E-C2EE18739599}"/>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8B6EC-8D8E-E859-CCC1-886E563C481D}"/>
              </a:ext>
            </a:extLst>
          </p:cNvPr>
          <p:cNvSpPr txBox="1">
            <a:spLocks noGrp="1"/>
          </p:cNvSpPr>
          <p:nvPr>
            <p:ph type="dt" sz="half" idx="7"/>
          </p:nvPr>
        </p:nvSpPr>
        <p:spPr/>
        <p:txBody>
          <a:bodyPr/>
          <a:lstStyle>
            <a:lvl1pPr>
              <a:defRPr/>
            </a:lvl1pPr>
          </a:lstStyle>
          <a:p>
            <a:pPr lvl="0"/>
            <a:fld id="{683B6150-9537-4031-92CC-939D0EED5A6C}" type="datetime1">
              <a:rPr lang="en-US"/>
              <a:pPr lvl="0"/>
              <a:t>9/9/2025</a:t>
            </a:fld>
            <a:endParaRPr lang="en-US"/>
          </a:p>
        </p:txBody>
      </p:sp>
      <p:sp>
        <p:nvSpPr>
          <p:cNvPr id="5" name="Footer Placeholder 4">
            <a:extLst>
              <a:ext uri="{FF2B5EF4-FFF2-40B4-BE49-F238E27FC236}">
                <a16:creationId xmlns:a16="http://schemas.microsoft.com/office/drawing/2014/main" id="{868783CD-F396-8CCB-6AC3-9C331D26D2B3}"/>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06CF90A4-946A-7BD7-3A92-BF415AF3C291}"/>
              </a:ext>
            </a:extLst>
          </p:cNvPr>
          <p:cNvSpPr txBox="1">
            <a:spLocks noGrp="1"/>
          </p:cNvSpPr>
          <p:nvPr>
            <p:ph type="sldNum" sz="quarter" idx="8"/>
          </p:nvPr>
        </p:nvSpPr>
        <p:spPr/>
        <p:txBody>
          <a:bodyPr/>
          <a:lstStyle>
            <a:lvl1pPr>
              <a:defRPr/>
            </a:lvl1pPr>
          </a:lstStyle>
          <a:p>
            <a:pPr lvl="0"/>
            <a:fld id="{D5ACAA81-2AC8-4A1A-9B88-F7C1527FBEB3}" type="slidenum">
              <a:t>‹#›</a:t>
            </a:fld>
            <a:endParaRPr lang="en-US"/>
          </a:p>
        </p:txBody>
      </p:sp>
    </p:spTree>
    <p:extLst>
      <p:ext uri="{BB962C8B-B14F-4D97-AF65-F5344CB8AC3E}">
        <p14:creationId xmlns:p14="http://schemas.microsoft.com/office/powerpoint/2010/main" val="1918961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DF4B-64AF-4606-9613-B0EB3D575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8FAADB-92C4-42B0-BB4A-B4D5319B92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99EE4D-3CCC-4D4C-BA21-62AF28873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AEFF20-124E-4D8F-889E-75C2625358B6}"/>
              </a:ext>
            </a:extLst>
          </p:cNvPr>
          <p:cNvSpPr>
            <a:spLocks noGrp="1"/>
          </p:cNvSpPr>
          <p:nvPr>
            <p:ph type="dt" sz="half" idx="10"/>
          </p:nvPr>
        </p:nvSpPr>
        <p:spPr/>
        <p:txBody>
          <a:bodyPr/>
          <a:lstStyle/>
          <a:p>
            <a:fld id="{1361E87C-3CDB-48B0-B652-44A3E483EC2D}" type="datetimeFigureOut">
              <a:rPr lang="en-US" smtClean="0"/>
              <a:t>9/9/2025</a:t>
            </a:fld>
            <a:endParaRPr lang="en-US"/>
          </a:p>
        </p:txBody>
      </p:sp>
      <p:sp>
        <p:nvSpPr>
          <p:cNvPr id="6" name="Footer Placeholder 5">
            <a:extLst>
              <a:ext uri="{FF2B5EF4-FFF2-40B4-BE49-F238E27FC236}">
                <a16:creationId xmlns:a16="http://schemas.microsoft.com/office/drawing/2014/main" id="{A527D53D-839E-420E-A20C-58698071E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D04B3-3404-4A20-AB72-8B1AC224BE83}"/>
              </a:ext>
            </a:extLst>
          </p:cNvPr>
          <p:cNvSpPr>
            <a:spLocks noGrp="1"/>
          </p:cNvSpPr>
          <p:nvPr>
            <p:ph type="sldNum" sz="quarter" idx="12"/>
          </p:nvPr>
        </p:nvSpPr>
        <p:spPr/>
        <p:txBody>
          <a:bodyPr/>
          <a:lstStyle/>
          <a:p>
            <a:fld id="{A8B544F8-CD0F-478C-8A16-74C6B9DB4F5F}" type="slidenum">
              <a:rPr lang="en-US" smtClean="0"/>
              <a:t>‹#›</a:t>
            </a:fld>
            <a:endParaRPr lang="en-US"/>
          </a:p>
        </p:txBody>
      </p:sp>
    </p:spTree>
    <p:extLst>
      <p:ext uri="{BB962C8B-B14F-4D97-AF65-F5344CB8AC3E}">
        <p14:creationId xmlns:p14="http://schemas.microsoft.com/office/powerpoint/2010/main" val="84744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DBDA0-DD02-4723-BBBC-4D90575CC6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5EEEB4-17E5-4EC5-BDAD-740F8EC3A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249E6E-2B04-4A93-A117-7A4BDFDBE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799E49-FC8F-43C4-9319-3156B5B9918D}"/>
              </a:ext>
            </a:extLst>
          </p:cNvPr>
          <p:cNvSpPr>
            <a:spLocks noGrp="1"/>
          </p:cNvSpPr>
          <p:nvPr>
            <p:ph type="dt" sz="half" idx="10"/>
          </p:nvPr>
        </p:nvSpPr>
        <p:spPr/>
        <p:txBody>
          <a:bodyPr/>
          <a:lstStyle/>
          <a:p>
            <a:fld id="{1361E87C-3CDB-48B0-B652-44A3E483EC2D}" type="datetimeFigureOut">
              <a:rPr lang="en-US" smtClean="0"/>
              <a:t>9/9/2025</a:t>
            </a:fld>
            <a:endParaRPr lang="en-US"/>
          </a:p>
        </p:txBody>
      </p:sp>
      <p:sp>
        <p:nvSpPr>
          <p:cNvPr id="6" name="Footer Placeholder 5">
            <a:extLst>
              <a:ext uri="{FF2B5EF4-FFF2-40B4-BE49-F238E27FC236}">
                <a16:creationId xmlns:a16="http://schemas.microsoft.com/office/drawing/2014/main" id="{9C71A670-922A-4C9E-8D86-BE43767161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8889D4-8A1A-4225-9662-5313F95681B5}"/>
              </a:ext>
            </a:extLst>
          </p:cNvPr>
          <p:cNvSpPr>
            <a:spLocks noGrp="1"/>
          </p:cNvSpPr>
          <p:nvPr>
            <p:ph type="sldNum" sz="quarter" idx="12"/>
          </p:nvPr>
        </p:nvSpPr>
        <p:spPr/>
        <p:txBody>
          <a:bodyPr/>
          <a:lstStyle/>
          <a:p>
            <a:fld id="{A8B544F8-CD0F-478C-8A16-74C6B9DB4F5F}" type="slidenum">
              <a:rPr lang="en-US" smtClean="0"/>
              <a:t>‹#›</a:t>
            </a:fld>
            <a:endParaRPr lang="en-US"/>
          </a:p>
        </p:txBody>
      </p:sp>
    </p:spTree>
    <p:extLst>
      <p:ext uri="{BB962C8B-B14F-4D97-AF65-F5344CB8AC3E}">
        <p14:creationId xmlns:p14="http://schemas.microsoft.com/office/powerpoint/2010/main" val="3885232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E819AB-26C0-4969-9578-7DFAB2F663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75575A-927D-4FDC-83E5-FAD910D89D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88D12-0B75-495B-863D-D8A5288C2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61E87C-3CDB-48B0-B652-44A3E483EC2D}" type="datetimeFigureOut">
              <a:rPr lang="en-US" smtClean="0"/>
              <a:t>9/9/2025</a:t>
            </a:fld>
            <a:endParaRPr lang="en-US"/>
          </a:p>
        </p:txBody>
      </p:sp>
      <p:sp>
        <p:nvSpPr>
          <p:cNvPr id="5" name="Footer Placeholder 4">
            <a:extLst>
              <a:ext uri="{FF2B5EF4-FFF2-40B4-BE49-F238E27FC236}">
                <a16:creationId xmlns:a16="http://schemas.microsoft.com/office/drawing/2014/main" id="{10F8B2B8-B787-4771-94C4-C1D11003E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F717E5-9005-4E82-A97F-974EB8C088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544F8-CD0F-478C-8A16-74C6B9DB4F5F}" type="slidenum">
              <a:rPr lang="en-US" smtClean="0"/>
              <a:t>‹#›</a:t>
            </a:fld>
            <a:endParaRPr lang="en-US"/>
          </a:p>
        </p:txBody>
      </p:sp>
    </p:spTree>
    <p:extLst>
      <p:ext uri="{BB962C8B-B14F-4D97-AF65-F5344CB8AC3E}">
        <p14:creationId xmlns:p14="http://schemas.microsoft.com/office/powerpoint/2010/main" val="3347341472"/>
      </p:ext>
    </p:extLst>
  </p:cSld>
  <p:clrMap bg1="lt1" tx1="dk1" bg2="lt2" tx2="dk2" accent1="accent1" accent2="accent2" accent3="accent3" accent4="accent4" accent5="accent5" accent6="accent6" hlink="hlink" folHlink="folHlink"/>
  <p:sldLayoutIdLst>
    <p:sldLayoutId id="2147483710"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5531569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6942816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3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86D313-61EA-496F-AFD6-072B1B1EE27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46B682-CB15-4BB2-8FB4-C90D6A5B6F1D}"/>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18B68-A1D5-4D06-A59E-E086EF317CE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CA6A4-5872-4196-988C-7C6209F4FE70}" type="datetimeFigureOut">
              <a:rPr lang="en-US" smtClean="0"/>
              <a:t>9/9/2025</a:t>
            </a:fld>
            <a:endParaRPr lang="en-US"/>
          </a:p>
        </p:txBody>
      </p:sp>
      <p:sp>
        <p:nvSpPr>
          <p:cNvPr id="5" name="Footer Placeholder 4">
            <a:extLst>
              <a:ext uri="{FF2B5EF4-FFF2-40B4-BE49-F238E27FC236}">
                <a16:creationId xmlns:a16="http://schemas.microsoft.com/office/drawing/2014/main" id="{BD400DC5-1EC3-47D0-BD58-2AEF1A6A252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4BF068-EB2B-48C0-99E2-A0C3D7A527E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B5890-1C70-4A20-BDD3-ABA9007A24C9}" type="slidenum">
              <a:rPr lang="en-US" smtClean="0"/>
              <a:t>‹#›</a:t>
            </a:fld>
            <a:endParaRPr lang="en-US"/>
          </a:p>
        </p:txBody>
      </p:sp>
    </p:spTree>
    <p:extLst>
      <p:ext uri="{BB962C8B-B14F-4D97-AF65-F5344CB8AC3E}">
        <p14:creationId xmlns:p14="http://schemas.microsoft.com/office/powerpoint/2010/main" val="278711358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3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9/9/2025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091379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7E909A-B833-567C-D569-E22A621399F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BAF7FD7F-BDB4-C13A-5207-93366F974A24}"/>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B2E98-6625-7D54-F4C4-5F8A3D53C42D}"/>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767676"/>
                </a:solidFill>
                <a:uFillTx/>
                <a:latin typeface="Aptos"/>
              </a:defRPr>
            </a:lvl1pPr>
          </a:lstStyle>
          <a:p>
            <a:pPr lvl="0"/>
            <a:fld id="{A46E1590-9F9B-4717-BB16-77987EB1F4A6}" type="datetime1">
              <a:rPr lang="en-US"/>
              <a:pPr lvl="0"/>
              <a:t>9/9/2025</a:t>
            </a:fld>
            <a:endParaRPr lang="en-US"/>
          </a:p>
        </p:txBody>
      </p:sp>
      <p:sp>
        <p:nvSpPr>
          <p:cNvPr id="5" name="Footer Placeholder 4">
            <a:extLst>
              <a:ext uri="{FF2B5EF4-FFF2-40B4-BE49-F238E27FC236}">
                <a16:creationId xmlns:a16="http://schemas.microsoft.com/office/drawing/2014/main" id="{E002B35B-B76E-3DFF-5730-D8EDE813317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767676"/>
                </a:solidFill>
                <a:uFillTx/>
                <a:latin typeface="Aptos"/>
              </a:defRPr>
            </a:lvl1pPr>
          </a:lstStyle>
          <a:p>
            <a:pPr lvl="0"/>
            <a:endParaRPr lang="en-US"/>
          </a:p>
        </p:txBody>
      </p:sp>
      <p:sp>
        <p:nvSpPr>
          <p:cNvPr id="6" name="Slide Number Placeholder 5">
            <a:extLst>
              <a:ext uri="{FF2B5EF4-FFF2-40B4-BE49-F238E27FC236}">
                <a16:creationId xmlns:a16="http://schemas.microsoft.com/office/drawing/2014/main" id="{5C16A5CD-1630-4F45-BBCC-4440DF117E0D}"/>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767676"/>
                </a:solidFill>
                <a:uFillTx/>
                <a:latin typeface="Aptos"/>
              </a:defRPr>
            </a:lvl1pPr>
          </a:lstStyle>
          <a:p>
            <a:pPr lvl="0"/>
            <a:fld id="{2276C3A4-126B-4DCD-9917-DE5AC9279966}" type="slidenum">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68" r:id="rId10"/>
    <p:sldLayoutId id="2147483769" r:id="rId11"/>
  </p:sldLayoutIdLst>
  <p:txStyles>
    <p:titleStyle>
      <a:lvl1pPr marL="0" marR="0" lvl="0" indent="0" algn="l" defTabSz="914400" rtl="0" eaLnBrk="1"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Aptos Display"/>
        </a:defRPr>
      </a:lvl1pPr>
    </p:titleStyle>
    <p:body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ptos"/>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ptos"/>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ptos"/>
        </a:defRPr>
      </a:lvl3pPr>
      <a:lvl4pPr marL="1600200" marR="0" lvl="3" indent="-228600" algn="l" defTabSz="914400"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4pPr>
      <a:lvl5pPr marL="2057400" marR="0" lvl="4" indent="-228600" algn="l" defTabSz="914400"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8CD4B1-96C1-0AE6-0497-587CE8FFD6A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9E7C4127-83BF-FF67-1B50-0356F428160B}"/>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1E3D7-BA41-8837-8C22-B1DACCE0A86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Inter" panose="02000503000000020004" pitchFamily="2" charset="0"/>
              </a:defRPr>
            </a:lvl1pPr>
          </a:lstStyle>
          <a:p>
            <a:fld id="{B357ED6B-FD4C-46F1-AE0C-BF750C5383CE}" type="datetime1">
              <a:rPr lang="en-US" smtClean="0"/>
              <a:pPr/>
              <a:t>9/9/2025</a:t>
            </a:fld>
            <a:endParaRPr lang="en-US"/>
          </a:p>
        </p:txBody>
      </p:sp>
      <p:sp>
        <p:nvSpPr>
          <p:cNvPr id="5" name="Footer Placeholder 4">
            <a:extLst>
              <a:ext uri="{FF2B5EF4-FFF2-40B4-BE49-F238E27FC236}">
                <a16:creationId xmlns:a16="http://schemas.microsoft.com/office/drawing/2014/main" id="{F9F6C68B-1978-0C6B-C10B-84E78414DB03}"/>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Inter" panose="02000503000000020004" pitchFamily="2" charset="0"/>
              </a:defRPr>
            </a:lvl1pPr>
          </a:lstStyle>
          <a:p>
            <a:endParaRPr lang="en-US"/>
          </a:p>
        </p:txBody>
      </p:sp>
      <p:sp>
        <p:nvSpPr>
          <p:cNvPr id="6" name="Slide Number Placeholder 5">
            <a:extLst>
              <a:ext uri="{FF2B5EF4-FFF2-40B4-BE49-F238E27FC236}">
                <a16:creationId xmlns:a16="http://schemas.microsoft.com/office/drawing/2014/main" id="{52392AB9-BBE5-3A5D-2F0E-00018F3ED9AB}"/>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Inter" panose="02000503000000020004" pitchFamily="2" charset="0"/>
              </a:defRPr>
            </a:lvl1pPr>
          </a:lstStyle>
          <a:p>
            <a:fld id="{32F57ECC-20C9-464D-BDA6-9C3F44F758B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Inter" panose="02000503000000020004" pitchFamily="2" charset="0"/>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Inter" panose="02000503000000020004" pitchFamily="2" charset="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Inter" panose="02000503000000020004" pitchFamily="2" charset="0"/>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Inter" panose="02000503000000020004" pitchFamily="2" charset="0"/>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Inter" panose="02000503000000020004" pitchFamily="2" charset="0"/>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hyperlink" Target="2.24.2025%20KCA_C%26D%20Material%20Reuse%20and%20Recycling/recyclingworksma.com/construction-demolition-materials-guidance" TargetMode="External"/><Relationship Id="rId4" Type="http://schemas.openxmlformats.org/officeDocument/2006/relationships/image" Target="../media/image61.sv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recyclingworksma.com/home-city-development-in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65.jpeg"/><Relationship Id="rId5" Type="http://schemas.openxmlformats.org/officeDocument/2006/relationships/image" Target="../media/image1.png"/><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1.xml"/><Relationship Id="rId4" Type="http://schemas.openxmlformats.org/officeDocument/2006/relationships/image" Target="../media/image69.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7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video" Target="https://player.vimeo.com/video/725762330?app_id=122963" TargetMode="Externa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415_1503B0BD.xml"/><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79.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hyperlink" Target="mailto:Olivia.ahner@cetonline.org" TargetMode="Externa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13" Type="http://schemas.openxmlformats.org/officeDocument/2006/relationships/image" Target="../media/image15.jpeg"/><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41.jpeg"/><Relationship Id="rId21" Type="http://schemas.openxmlformats.org/officeDocument/2006/relationships/image" Target="../media/image23.png"/><Relationship Id="rId34" Type="http://schemas.openxmlformats.org/officeDocument/2006/relationships/image" Target="../media/image36.png"/><Relationship Id="rId42" Type="http://schemas.openxmlformats.org/officeDocument/2006/relationships/image" Target="../media/image44.png"/><Relationship Id="rId7" Type="http://schemas.openxmlformats.org/officeDocument/2006/relationships/image" Target="../media/image9.jpeg"/><Relationship Id="rId2" Type="http://schemas.openxmlformats.org/officeDocument/2006/relationships/notesSlide" Target="../notesSlides/notesSlide3.xml"/><Relationship Id="rId16" Type="http://schemas.openxmlformats.org/officeDocument/2006/relationships/image" Target="../media/image18.jpeg"/><Relationship Id="rId29"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jpe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45" Type="http://schemas.openxmlformats.org/officeDocument/2006/relationships/image" Target="../media/image4.png"/><Relationship Id="rId5" Type="http://schemas.openxmlformats.org/officeDocument/2006/relationships/image" Target="../media/image7.png"/><Relationship Id="rId15" Type="http://schemas.openxmlformats.org/officeDocument/2006/relationships/image" Target="../media/image17.jpeg"/><Relationship Id="rId23" Type="http://schemas.openxmlformats.org/officeDocument/2006/relationships/image" Target="../media/image25.jpeg"/><Relationship Id="rId28" Type="http://schemas.openxmlformats.org/officeDocument/2006/relationships/image" Target="../media/image30.png"/><Relationship Id="rId36"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image" Target="../media/image21.jpeg"/><Relationship Id="rId31" Type="http://schemas.openxmlformats.org/officeDocument/2006/relationships/image" Target="../media/image33.jpeg"/><Relationship Id="rId44" Type="http://schemas.openxmlformats.org/officeDocument/2006/relationships/image" Target="../media/image46.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jpe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45.jpeg"/><Relationship Id="rId8" Type="http://schemas.openxmlformats.org/officeDocument/2006/relationships/image" Target="../media/image10.jpeg"/><Relationship Id="rId3" Type="http://schemas.openxmlformats.org/officeDocument/2006/relationships/image" Target="../media/image5.png"/><Relationship Id="rId12" Type="http://schemas.openxmlformats.org/officeDocument/2006/relationships/image" Target="../media/image14.jpe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20" Type="http://schemas.openxmlformats.org/officeDocument/2006/relationships/image" Target="../media/image22.png"/><Relationship Id="rId41"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des.nh.gov/news-and-media/blog/construction-and-demolition-debris-c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53E"/>
        </a:solidFill>
        <a:effectLst/>
      </p:bgPr>
    </p:bg>
    <p:spTree>
      <p:nvGrpSpPr>
        <p:cNvPr id="1" name=""/>
        <p:cNvGrpSpPr/>
        <p:nvPr/>
      </p:nvGrpSpPr>
      <p:grpSpPr>
        <a:xfrm>
          <a:off x="0" y="0"/>
          <a:ext cx="0" cy="0"/>
          <a:chOff x="0" y="0"/>
          <a:chExt cx="0" cy="0"/>
        </a:xfrm>
      </p:grpSpPr>
      <p:sp>
        <p:nvSpPr>
          <p:cNvPr id="7" name="Freeform 7"/>
          <p:cNvSpPr/>
          <p:nvPr/>
        </p:nvSpPr>
        <p:spPr>
          <a:xfrm>
            <a:off x="326181" y="319127"/>
            <a:ext cx="531971" cy="541635"/>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3"/>
            <a:stretch>
              <a:fillRect r="-16290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690061" y="1055775"/>
            <a:ext cx="4523810" cy="128240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040"/>
              </a:lnSpc>
            </a:pPr>
            <a:r>
              <a:rPr lang="en-US" sz="4400" b="1">
                <a:solidFill>
                  <a:srgbClr val="C2B3EE"/>
                </a:solidFill>
                <a:latin typeface="Inter Bold"/>
              </a:rPr>
              <a:t>Deconstructing Deconstruction</a:t>
            </a:r>
          </a:p>
        </p:txBody>
      </p:sp>
      <p:sp>
        <p:nvSpPr>
          <p:cNvPr id="2" name="Rectangle 1">
            <a:extLst>
              <a:ext uri="{FF2B5EF4-FFF2-40B4-BE49-F238E27FC236}">
                <a16:creationId xmlns:a16="http://schemas.microsoft.com/office/drawing/2014/main" id="{BFF62581-78AA-2CD9-3DCA-B567AB434FFF}"/>
              </a:ext>
            </a:extLst>
          </p:cNvPr>
          <p:cNvSpPr/>
          <p:nvPr/>
        </p:nvSpPr>
        <p:spPr>
          <a:xfrm>
            <a:off x="580523" y="3210791"/>
            <a:ext cx="4523810" cy="1903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dirty="0">
                <a:latin typeface="Inter"/>
              </a:rPr>
              <a:t>Plan NH: Built to Last</a:t>
            </a:r>
            <a:br>
              <a:rPr lang="en-US" sz="2400" b="1" dirty="0">
                <a:latin typeface="Inter"/>
              </a:rPr>
            </a:br>
            <a:endParaRPr lang="en-US" sz="3200" b="1">
              <a:solidFill>
                <a:schemeClr val="bg1"/>
              </a:solidFill>
              <a:latin typeface="Inter"/>
            </a:endParaRPr>
          </a:p>
          <a:p>
            <a:r>
              <a:rPr lang="en-US" sz="2400" b="1" dirty="0">
                <a:latin typeface="Inter"/>
              </a:rPr>
              <a:t>September 17, 2025</a:t>
            </a:r>
            <a:endParaRPr lang="en-US" sz="2000" b="1" dirty="0">
              <a:latin typeface="Inter"/>
              <a:ea typeface="Calibri"/>
              <a:cs typeface="Calibri"/>
            </a:endParaRPr>
          </a:p>
        </p:txBody>
      </p:sp>
      <p:pic>
        <p:nvPicPr>
          <p:cNvPr id="1026" name="Picture 2" descr="May be an image of outdoors">
            <a:extLst>
              <a:ext uri="{FF2B5EF4-FFF2-40B4-BE49-F238E27FC236}">
                <a16:creationId xmlns:a16="http://schemas.microsoft.com/office/drawing/2014/main" id="{80BF5BE3-7B40-0280-6465-376EF5687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5729" y="1108989"/>
            <a:ext cx="6656271" cy="499220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a:extLst>
              <a:ext uri="{FF2B5EF4-FFF2-40B4-BE49-F238E27FC236}">
                <a16:creationId xmlns:a16="http://schemas.microsoft.com/office/drawing/2014/main" id="{E3155B05-9E0C-8CF6-AC55-9257141F9FF7}"/>
              </a:ext>
            </a:extLst>
          </p:cNvPr>
          <p:cNvGrpSpPr/>
          <p:nvPr/>
        </p:nvGrpSpPr>
        <p:grpSpPr>
          <a:xfrm>
            <a:off x="690061" y="2687182"/>
            <a:ext cx="605025" cy="45719"/>
            <a:chOff x="0" y="0"/>
            <a:chExt cx="582907" cy="16744"/>
          </a:xfrm>
        </p:grpSpPr>
        <p:sp>
          <p:nvSpPr>
            <p:cNvPr id="9" name="Freeform 5">
              <a:extLst>
                <a:ext uri="{FF2B5EF4-FFF2-40B4-BE49-F238E27FC236}">
                  <a16:creationId xmlns:a16="http://schemas.microsoft.com/office/drawing/2014/main" id="{8BA7D94D-56FF-B676-C721-24C837EA33A3}"/>
                </a:ext>
              </a:extLst>
            </p:cNvPr>
            <p:cNvSpPr/>
            <p:nvPr/>
          </p:nvSpPr>
          <p:spPr>
            <a:xfrm>
              <a:off x="0" y="0"/>
              <a:ext cx="582907" cy="16744"/>
            </a:xfrm>
            <a:custGeom>
              <a:avLst/>
              <a:gdLst/>
              <a:ahLst/>
              <a:cxnLst/>
              <a:rect l="l" t="t" r="r" b="b"/>
              <a:pathLst>
                <a:path w="582907" h="16744">
                  <a:moveTo>
                    <a:pt x="0" y="0"/>
                  </a:moveTo>
                  <a:lnTo>
                    <a:pt x="582907" y="0"/>
                  </a:lnTo>
                  <a:lnTo>
                    <a:pt x="582907" y="16744"/>
                  </a:lnTo>
                  <a:lnTo>
                    <a:pt x="0" y="16744"/>
                  </a:lnTo>
                  <a:close/>
                </a:path>
              </a:pathLst>
            </a:custGeom>
            <a:solidFill>
              <a:srgbClr val="92C954"/>
            </a:solidFill>
          </p:spPr>
          <p:txBody>
            <a:bodyPr/>
            <a:lstStyle/>
            <a:p>
              <a:pPr defTabSz="609630"/>
              <a:endParaRPr lang="en-US" sz="1200">
                <a:solidFill>
                  <a:prstClr val="black"/>
                </a:solidFill>
                <a:latin typeface="Calibri"/>
              </a:endParaRPr>
            </a:p>
          </p:txBody>
        </p:sp>
        <p:sp>
          <p:nvSpPr>
            <p:cNvPr id="10" name="TextBox 6">
              <a:extLst>
                <a:ext uri="{FF2B5EF4-FFF2-40B4-BE49-F238E27FC236}">
                  <a16:creationId xmlns:a16="http://schemas.microsoft.com/office/drawing/2014/main" id="{8134FBBA-73D9-1A07-A94F-7F5C7D314B3B}"/>
                </a:ext>
              </a:extLst>
            </p:cNvPr>
            <p:cNvSpPr txBox="1"/>
            <p:nvPr/>
          </p:nvSpPr>
          <p:spPr>
            <a:xfrm>
              <a:off x="0" y="-38100"/>
              <a:ext cx="582907" cy="548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Tree>
    <p:extLst>
      <p:ext uri="{BB962C8B-B14F-4D97-AF65-F5344CB8AC3E}">
        <p14:creationId xmlns:p14="http://schemas.microsoft.com/office/powerpoint/2010/main" val="1954440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BDB253A7-489E-A47F-9ADE-EF2168014267}"/>
              </a:ext>
            </a:extLst>
          </p:cNvPr>
          <p:cNvSpPr/>
          <p:nvPr/>
        </p:nvSpPr>
        <p:spPr>
          <a:xfrm>
            <a:off x="5408023" y="-3087253"/>
            <a:ext cx="9669225" cy="10448172"/>
          </a:xfrm>
          <a:custGeom>
            <a:avLst/>
            <a:gdLst/>
            <a:ahLst/>
            <a:cxnLst/>
            <a:rect l="l" t="t" r="r" b="b"/>
            <a:pathLst>
              <a:path w="10501727" h="11910003">
                <a:moveTo>
                  <a:pt x="0" y="0"/>
                </a:moveTo>
                <a:lnTo>
                  <a:pt x="10501727" y="0"/>
                </a:lnTo>
                <a:lnTo>
                  <a:pt x="10501727" y="11910003"/>
                </a:lnTo>
                <a:lnTo>
                  <a:pt x="0" y="11910003"/>
                </a:lnTo>
                <a:lnTo>
                  <a:pt x="0" y="0"/>
                </a:lnTo>
                <a:close/>
              </a:path>
            </a:pathLst>
          </a:custGeom>
          <a:blipFill dpi="0" rotWithShape="1">
            <a:blip r:embed="rId3">
              <a:alphaModFix amt="38000"/>
            </a:blip>
            <a:srcRect/>
            <a:stretch>
              <a:fillRect r="-194975" b="-727"/>
            </a:stretch>
          </a:blipFill>
        </p:spPr>
        <p:txBody>
          <a:bodyPr/>
          <a:lstStyle/>
          <a:p>
            <a:endParaRPr lang="en-US"/>
          </a:p>
        </p:txBody>
      </p:sp>
      <p:sp>
        <p:nvSpPr>
          <p:cNvPr id="10" name="Rectangle 9">
            <a:extLst>
              <a:ext uri="{FF2B5EF4-FFF2-40B4-BE49-F238E27FC236}">
                <a16:creationId xmlns:a16="http://schemas.microsoft.com/office/drawing/2014/main" id="{BDEBBDF8-AAA0-4F70-893B-73E2DA1F36B1}"/>
              </a:ext>
            </a:extLst>
          </p:cNvPr>
          <p:cNvSpPr/>
          <p:nvPr/>
        </p:nvSpPr>
        <p:spPr>
          <a:xfrm>
            <a:off x="962648" y="278279"/>
            <a:ext cx="10266702" cy="1041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68CB5E6-1129-4EC1-97C1-645BF48FA74D}"/>
              </a:ext>
            </a:extLst>
          </p:cNvPr>
          <p:cNvSpPr/>
          <p:nvPr/>
        </p:nvSpPr>
        <p:spPr>
          <a:xfrm>
            <a:off x="1065800" y="1862515"/>
            <a:ext cx="8602308" cy="3435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a:solidFill>
                  <a:schemeClr val="bg1"/>
                </a:solidFill>
                <a:latin typeface="Inter Medium" panose="02000503000000020004" pitchFamily="2" charset="0"/>
                <a:ea typeface="Inter Medium" panose="02000503000000020004" pitchFamily="2" charset="0"/>
              </a:rPr>
              <a:t>Resource conservation </a:t>
            </a:r>
          </a:p>
          <a:p>
            <a:pPr marL="457200" indent="-457200">
              <a:buFont typeface="Arial" panose="020B0604020202020204" pitchFamily="34" charset="0"/>
              <a:buChar char="•"/>
            </a:pPr>
            <a:r>
              <a:rPr lang="en-US" sz="3200">
                <a:solidFill>
                  <a:schemeClr val="bg1"/>
                </a:solidFill>
                <a:latin typeface="Inter Medium" panose="02000503000000020004" pitchFamily="2" charset="0"/>
                <a:ea typeface="Inter Medium" panose="02000503000000020004" pitchFamily="2" charset="0"/>
              </a:rPr>
              <a:t>Waste reduction</a:t>
            </a:r>
          </a:p>
          <a:p>
            <a:pPr marL="457200" indent="-457200">
              <a:buFont typeface="Arial" panose="020B0604020202020204" pitchFamily="34" charset="0"/>
              <a:buChar char="•"/>
            </a:pPr>
            <a:r>
              <a:rPr lang="en-US" sz="3200">
                <a:solidFill>
                  <a:schemeClr val="bg1"/>
                </a:solidFill>
                <a:latin typeface="Inter Medium" panose="02000503000000020004" pitchFamily="2" charset="0"/>
                <a:ea typeface="Inter Medium" panose="02000503000000020004" pitchFamily="2" charset="0"/>
              </a:rPr>
              <a:t>Cost savings</a:t>
            </a:r>
          </a:p>
          <a:p>
            <a:pPr marL="457200" indent="-457200">
              <a:buFont typeface="Arial" panose="020B0604020202020204" pitchFamily="34" charset="0"/>
              <a:buChar char="•"/>
            </a:pPr>
            <a:r>
              <a:rPr lang="en-US" sz="3200">
                <a:solidFill>
                  <a:schemeClr val="bg1"/>
                </a:solidFill>
                <a:latin typeface="Inter Medium" panose="02000503000000020004" pitchFamily="2" charset="0"/>
                <a:ea typeface="Inter Medium" panose="02000503000000020004" pitchFamily="2" charset="0"/>
              </a:rPr>
              <a:t>Historic preservation</a:t>
            </a:r>
          </a:p>
          <a:p>
            <a:pPr marL="457200" indent="-457200">
              <a:buFont typeface="Arial" panose="020B0604020202020204" pitchFamily="34" charset="0"/>
              <a:buChar char="•"/>
            </a:pPr>
            <a:r>
              <a:rPr lang="en-US" sz="3200">
                <a:solidFill>
                  <a:schemeClr val="bg1"/>
                </a:solidFill>
                <a:latin typeface="Inter Medium" panose="02000503000000020004" pitchFamily="2" charset="0"/>
                <a:ea typeface="Inter Medium" panose="02000503000000020004" pitchFamily="2" charset="0"/>
              </a:rPr>
              <a:t>Preserve embodied carbon</a:t>
            </a:r>
          </a:p>
          <a:p>
            <a:pPr marL="457200" indent="-457200">
              <a:buFont typeface="Arial" panose="020B0604020202020204" pitchFamily="34" charset="0"/>
              <a:buChar char="•"/>
            </a:pPr>
            <a:r>
              <a:rPr lang="en-US" sz="3200">
                <a:solidFill>
                  <a:schemeClr val="bg1"/>
                </a:solidFill>
                <a:latin typeface="Inter Medium" panose="02000503000000020004" pitchFamily="2" charset="0"/>
                <a:ea typeface="Inter Medium" panose="02000503000000020004" pitchFamily="2" charset="0"/>
              </a:rPr>
              <a:t>Community</a:t>
            </a:r>
          </a:p>
        </p:txBody>
      </p:sp>
      <p:sp>
        <p:nvSpPr>
          <p:cNvPr id="5" name="TextBox 4"/>
          <p:cNvSpPr txBox="1"/>
          <p:nvPr/>
        </p:nvSpPr>
        <p:spPr>
          <a:xfrm>
            <a:off x="1065071" y="503648"/>
            <a:ext cx="9908770" cy="769441"/>
          </a:xfrm>
          <a:prstGeom prst="rect">
            <a:avLst/>
          </a:prstGeom>
          <a:noFill/>
        </p:spPr>
        <p:txBody>
          <a:bodyPr wrap="square" rtlCol="0">
            <a:spAutoFit/>
          </a:bodyPr>
          <a:lstStyle/>
          <a:p>
            <a:r>
              <a:rPr lang="en-US" sz="4400" b="1">
                <a:solidFill>
                  <a:schemeClr val="accent3"/>
                </a:solidFill>
                <a:latin typeface="Inter Bold" panose="02000503000000020004" pitchFamily="2" charset="0"/>
                <a:ea typeface="Inter Bold" panose="02000503000000020004" pitchFamily="2" charset="0"/>
              </a:rPr>
              <a:t>Why Deconstruction?</a:t>
            </a:r>
          </a:p>
        </p:txBody>
      </p:sp>
      <p:sp>
        <p:nvSpPr>
          <p:cNvPr id="2" name="Freeform 7">
            <a:extLst>
              <a:ext uri="{FF2B5EF4-FFF2-40B4-BE49-F238E27FC236}">
                <a16:creationId xmlns:a16="http://schemas.microsoft.com/office/drawing/2014/main" id="{2C672AF4-DD31-3FDE-07A7-AE5772A72C4B}"/>
              </a:ext>
            </a:extLst>
          </p:cNvPr>
          <p:cNvSpPr/>
          <p:nvPr/>
        </p:nvSpPr>
        <p:spPr>
          <a:xfrm>
            <a:off x="326181" y="319127"/>
            <a:ext cx="531971" cy="541635"/>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3"/>
            <a:stretch>
              <a:fillRect r="-16290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TextBox 2">
            <a:extLst>
              <a:ext uri="{FF2B5EF4-FFF2-40B4-BE49-F238E27FC236}">
                <a16:creationId xmlns:a16="http://schemas.microsoft.com/office/drawing/2014/main" id="{2E52860B-3A39-6733-4FE6-FD8049EE88F7}"/>
              </a:ext>
            </a:extLst>
          </p:cNvPr>
          <p:cNvSpPr txBox="1"/>
          <p:nvPr/>
        </p:nvSpPr>
        <p:spPr>
          <a:xfrm>
            <a:off x="8140413" y="1471689"/>
            <a:ext cx="4051587" cy="1661993"/>
          </a:xfrm>
          <a:prstGeom prst="rect">
            <a:avLst/>
          </a:prstGeom>
          <a:noFill/>
        </p:spPr>
        <p:txBody>
          <a:bodyPr wrap="square" rtlCol="0">
            <a:spAutoFit/>
          </a:bodyPr>
          <a:lstStyle/>
          <a:p>
            <a:pPr algn="ctr"/>
            <a:r>
              <a:rPr lang="en-US" sz="2800">
                <a:solidFill>
                  <a:schemeClr val="accent4"/>
                </a:solidFill>
                <a:latin typeface="Inter Bold" panose="02000503000000020004" pitchFamily="2" charset="0"/>
                <a:ea typeface="Inter Bold" panose="02000503000000020004" pitchFamily="2" charset="0"/>
              </a:rPr>
              <a:t>“The greenest building is the one that </a:t>
            </a:r>
            <a:r>
              <a:rPr lang="en-US" sz="2800">
                <a:solidFill>
                  <a:schemeClr val="bg1"/>
                </a:solidFill>
                <a:latin typeface="Inter Bold" panose="02000503000000020004" pitchFamily="2" charset="0"/>
                <a:ea typeface="Inter Bold" panose="02000503000000020004" pitchFamily="2" charset="0"/>
              </a:rPr>
              <a:t>already exists</a:t>
            </a:r>
            <a:r>
              <a:rPr lang="en-US" sz="2800">
                <a:solidFill>
                  <a:schemeClr val="accent4"/>
                </a:solidFill>
                <a:latin typeface="Inter Bold" panose="02000503000000020004" pitchFamily="2" charset="0"/>
                <a:ea typeface="Inter Bold" panose="02000503000000020004" pitchFamily="2" charset="0"/>
              </a:rPr>
              <a:t>.”</a:t>
            </a:r>
          </a:p>
          <a:p>
            <a:endParaRPr lang="en-US"/>
          </a:p>
        </p:txBody>
      </p:sp>
      <p:grpSp>
        <p:nvGrpSpPr>
          <p:cNvPr id="11" name="Group 4">
            <a:extLst>
              <a:ext uri="{FF2B5EF4-FFF2-40B4-BE49-F238E27FC236}">
                <a16:creationId xmlns:a16="http://schemas.microsoft.com/office/drawing/2014/main" id="{7B4484A7-35D7-E648-7DAD-2B7F879ED334}"/>
              </a:ext>
            </a:extLst>
          </p:cNvPr>
          <p:cNvGrpSpPr/>
          <p:nvPr/>
        </p:nvGrpSpPr>
        <p:grpSpPr>
          <a:xfrm>
            <a:off x="1152213" y="1575720"/>
            <a:ext cx="605025" cy="45719"/>
            <a:chOff x="0" y="0"/>
            <a:chExt cx="582907" cy="16744"/>
          </a:xfrm>
        </p:grpSpPr>
        <p:sp>
          <p:nvSpPr>
            <p:cNvPr id="12" name="Freeform 5">
              <a:extLst>
                <a:ext uri="{FF2B5EF4-FFF2-40B4-BE49-F238E27FC236}">
                  <a16:creationId xmlns:a16="http://schemas.microsoft.com/office/drawing/2014/main" id="{45188CE5-0C71-A02E-9A26-BA634164A853}"/>
                </a:ext>
              </a:extLst>
            </p:cNvPr>
            <p:cNvSpPr/>
            <p:nvPr/>
          </p:nvSpPr>
          <p:spPr>
            <a:xfrm>
              <a:off x="0" y="0"/>
              <a:ext cx="582907" cy="16744"/>
            </a:xfrm>
            <a:custGeom>
              <a:avLst/>
              <a:gdLst/>
              <a:ahLst/>
              <a:cxnLst/>
              <a:rect l="l" t="t" r="r" b="b"/>
              <a:pathLst>
                <a:path w="582907" h="16744">
                  <a:moveTo>
                    <a:pt x="0" y="0"/>
                  </a:moveTo>
                  <a:lnTo>
                    <a:pt x="582907" y="0"/>
                  </a:lnTo>
                  <a:lnTo>
                    <a:pt x="582907" y="16744"/>
                  </a:lnTo>
                  <a:lnTo>
                    <a:pt x="0" y="16744"/>
                  </a:lnTo>
                  <a:close/>
                </a:path>
              </a:pathLst>
            </a:custGeom>
            <a:solidFill>
              <a:srgbClr val="92C954"/>
            </a:solidFill>
          </p:spPr>
          <p:txBody>
            <a:bodyPr/>
            <a:lstStyle/>
            <a:p>
              <a:pPr defTabSz="609630"/>
              <a:endParaRPr lang="en-US" sz="1200">
                <a:solidFill>
                  <a:prstClr val="black"/>
                </a:solidFill>
                <a:latin typeface="Calibri"/>
              </a:endParaRPr>
            </a:p>
          </p:txBody>
        </p:sp>
        <p:sp>
          <p:nvSpPr>
            <p:cNvPr id="16" name="TextBox 6">
              <a:extLst>
                <a:ext uri="{FF2B5EF4-FFF2-40B4-BE49-F238E27FC236}">
                  <a16:creationId xmlns:a16="http://schemas.microsoft.com/office/drawing/2014/main" id="{646513A6-BF7C-EE29-BAAF-2CA7739474B8}"/>
                </a:ext>
              </a:extLst>
            </p:cNvPr>
            <p:cNvSpPr txBox="1"/>
            <p:nvPr/>
          </p:nvSpPr>
          <p:spPr>
            <a:xfrm>
              <a:off x="0" y="-38100"/>
              <a:ext cx="582907" cy="548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Tree>
    <p:extLst>
      <p:ext uri="{BB962C8B-B14F-4D97-AF65-F5344CB8AC3E}">
        <p14:creationId xmlns:p14="http://schemas.microsoft.com/office/powerpoint/2010/main" val="345289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l="-2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04064C-3F89-0E66-F243-C25B83E8F3BC}"/>
              </a:ext>
            </a:extLst>
          </p:cNvPr>
          <p:cNvSpPr/>
          <p:nvPr/>
        </p:nvSpPr>
        <p:spPr>
          <a:xfrm>
            <a:off x="-523212" y="-749093"/>
            <a:ext cx="12883304" cy="7713419"/>
          </a:xfrm>
          <a:prstGeom prst="rect">
            <a:avLst/>
          </a:prstGeom>
          <a:solidFill>
            <a:schemeClr val="tx2">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3721396" y="2771845"/>
            <a:ext cx="6581553" cy="2705164"/>
          </a:xfrm>
          <a:prstGeom prst="rect">
            <a:avLst/>
          </a:prstGeom>
        </p:spPr>
        <p:txBody>
          <a:bodyPr wrap="square" lIns="0" tIns="0" rIns="0" bIns="0" rtlCol="0" anchor="t">
            <a:spAutoFit/>
          </a:bodyPr>
          <a:lstStyle/>
          <a:p>
            <a:pPr marL="171450" indent="-171450" defTabSz="609630">
              <a:lnSpc>
                <a:spcPct val="150000"/>
              </a:lnSpc>
              <a:spcBef>
                <a:spcPct val="0"/>
              </a:spcBef>
              <a:buFont typeface="Arial" panose="020B0604020202020204" pitchFamily="34" charset="0"/>
              <a:buChar char="•"/>
            </a:pPr>
            <a:r>
              <a:rPr lang="en-US" sz="2400">
                <a:solidFill>
                  <a:srgbClr val="92C954"/>
                </a:solidFill>
                <a:latin typeface="Inter Medium" panose="02000503000000020004" pitchFamily="2" charset="0"/>
                <a:ea typeface="Inter Medium" panose="02000503000000020004" pitchFamily="2" charset="0"/>
              </a:rPr>
              <a:t>Waste Management Plan</a:t>
            </a:r>
          </a:p>
          <a:p>
            <a:pPr marL="171450" indent="-171450" defTabSz="609630">
              <a:lnSpc>
                <a:spcPct val="150000"/>
              </a:lnSpc>
              <a:spcBef>
                <a:spcPct val="0"/>
              </a:spcBef>
              <a:buFont typeface="Arial" panose="020B0604020202020204" pitchFamily="34" charset="0"/>
              <a:buChar char="•"/>
            </a:pPr>
            <a:r>
              <a:rPr lang="en-US" sz="2400">
                <a:solidFill>
                  <a:srgbClr val="92C954"/>
                </a:solidFill>
                <a:latin typeface="Inter Medium" panose="02000503000000020004" pitchFamily="2" charset="0"/>
                <a:ea typeface="Inter Medium" panose="02000503000000020004" pitchFamily="2" charset="0"/>
              </a:rPr>
              <a:t>Building Specs</a:t>
            </a:r>
          </a:p>
          <a:p>
            <a:pPr marL="171450" indent="-171450" defTabSz="609630">
              <a:lnSpc>
                <a:spcPct val="150000"/>
              </a:lnSpc>
              <a:spcBef>
                <a:spcPct val="0"/>
              </a:spcBef>
              <a:buFont typeface="Arial" panose="020B0604020202020204" pitchFamily="34" charset="0"/>
              <a:buChar char="•"/>
            </a:pPr>
            <a:r>
              <a:rPr lang="en-US" sz="2400">
                <a:solidFill>
                  <a:srgbClr val="92C954"/>
                </a:solidFill>
                <a:latin typeface="Inter Medium" panose="02000503000000020004" pitchFamily="2" charset="0"/>
                <a:ea typeface="Inter Medium" panose="02000503000000020004" pitchFamily="2" charset="0"/>
              </a:rPr>
              <a:t>Material Reuse Outlets </a:t>
            </a:r>
          </a:p>
          <a:p>
            <a:pPr marL="171450" indent="-171450" defTabSz="609630">
              <a:lnSpc>
                <a:spcPct val="150000"/>
              </a:lnSpc>
              <a:spcBef>
                <a:spcPct val="0"/>
              </a:spcBef>
              <a:buFont typeface="Arial" panose="020B0604020202020204" pitchFamily="34" charset="0"/>
              <a:buChar char="•"/>
            </a:pPr>
            <a:r>
              <a:rPr lang="en-US" sz="2400">
                <a:solidFill>
                  <a:srgbClr val="92C954"/>
                </a:solidFill>
                <a:latin typeface="Inter Medium" panose="02000503000000020004" pitchFamily="2" charset="0"/>
                <a:ea typeface="Inter Medium" panose="02000503000000020004" pitchFamily="2" charset="0"/>
              </a:rPr>
              <a:t>C&amp;D Recycling</a:t>
            </a:r>
          </a:p>
          <a:p>
            <a:pPr marL="171450" indent="-171450" defTabSz="609630">
              <a:lnSpc>
                <a:spcPct val="150000"/>
              </a:lnSpc>
              <a:spcBef>
                <a:spcPct val="0"/>
              </a:spcBef>
              <a:buFont typeface="Arial" panose="020B0604020202020204" pitchFamily="34" charset="0"/>
              <a:buChar char="•"/>
            </a:pPr>
            <a:r>
              <a:rPr lang="en-US" sz="2400">
                <a:solidFill>
                  <a:srgbClr val="92C954"/>
                </a:solidFill>
                <a:latin typeface="Inter Medium" panose="02000503000000020004" pitchFamily="2" charset="0"/>
                <a:ea typeface="Inter Medium" panose="02000503000000020004" pitchFamily="2" charset="0"/>
              </a:rPr>
              <a:t>Source Separation </a:t>
            </a:r>
          </a:p>
        </p:txBody>
      </p:sp>
      <p:sp>
        <p:nvSpPr>
          <p:cNvPr id="8" name="TextBox 8"/>
          <p:cNvSpPr txBox="1"/>
          <p:nvPr/>
        </p:nvSpPr>
        <p:spPr>
          <a:xfrm>
            <a:off x="3721396" y="481062"/>
            <a:ext cx="7437699" cy="1354217"/>
          </a:xfrm>
          <a:prstGeom prst="rect">
            <a:avLst/>
          </a:prstGeom>
        </p:spPr>
        <p:txBody>
          <a:bodyPr wrap="square" lIns="0" tIns="0" rIns="0" bIns="0" rtlCol="0" anchor="t">
            <a:spAutoFit/>
          </a:bodyPr>
          <a:lstStyle/>
          <a:p>
            <a:r>
              <a:rPr lang="en-US" sz="4400" b="1">
                <a:solidFill>
                  <a:schemeClr val="bg1"/>
                </a:solidFill>
                <a:latin typeface="Inter Bold" panose="02000503000000020004" pitchFamily="2" charset="0"/>
                <a:ea typeface="Inter Bold" panose="02000503000000020004" pitchFamily="2" charset="0"/>
              </a:rPr>
              <a:t>Construction Assistance – Available Now!</a:t>
            </a:r>
          </a:p>
        </p:txBody>
      </p:sp>
      <p:sp>
        <p:nvSpPr>
          <p:cNvPr id="16" name="TextBox 16"/>
          <p:cNvSpPr txBox="1"/>
          <p:nvPr/>
        </p:nvSpPr>
        <p:spPr>
          <a:xfrm>
            <a:off x="8641440" y="5917473"/>
            <a:ext cx="3073186" cy="642484"/>
          </a:xfrm>
          <a:prstGeom prst="rect">
            <a:avLst/>
          </a:prstGeom>
        </p:spPr>
        <p:txBody>
          <a:bodyPr wrap="square" lIns="0" tIns="0" rIns="0" bIns="0" rtlCol="0" anchor="t">
            <a:spAutoFit/>
          </a:bodyPr>
          <a:lstStyle/>
          <a:p>
            <a:pPr algn="ctr" defTabSz="609630">
              <a:lnSpc>
                <a:spcPts val="1679"/>
              </a:lnSpc>
              <a:spcBef>
                <a:spcPct val="0"/>
              </a:spcBef>
            </a:pPr>
            <a:r>
              <a:rPr lang="en-US" sz="1400" b="1">
                <a:solidFill>
                  <a:schemeClr val="bg1"/>
                </a:solidFill>
                <a:latin typeface="Inter" panose="02000503000000020004" pitchFamily="2" charset="0"/>
                <a:ea typeface="Inter" panose="02000503000000020004" pitchFamily="2" charset="0"/>
              </a:rPr>
              <a:t>For more info on specific Materials: </a:t>
            </a:r>
          </a:p>
          <a:p>
            <a:pPr algn="ctr" defTabSz="609630">
              <a:lnSpc>
                <a:spcPts val="1679"/>
              </a:lnSpc>
              <a:spcBef>
                <a:spcPct val="0"/>
              </a:spcBef>
            </a:pPr>
            <a:r>
              <a:rPr lang="en-US" sz="1400">
                <a:solidFill>
                  <a:schemeClr val="bg1"/>
                </a:solidFill>
                <a:latin typeface="Inter" panose="02000503000000020004" pitchFamily="2" charset="0"/>
                <a:ea typeface="Inter" panose="02000503000000020004" pitchFamily="2" charset="0"/>
                <a:hlinkClick r:id="rId5">
                  <a:extLst>
                    <a:ext uri="{A12FA001-AC4F-418D-AE19-62706E023703}">
                      <ahyp:hlinkClr xmlns:ahyp="http://schemas.microsoft.com/office/drawing/2018/hyperlinkcolor" val="tx"/>
                    </a:ext>
                  </a:extLst>
                </a:hlinkClick>
              </a:rPr>
              <a:t>Visit our C&amp;D guidance</a:t>
            </a:r>
            <a:endParaRPr lang="en-US" sz="1400">
              <a:solidFill>
                <a:schemeClr val="bg1"/>
              </a:solidFill>
              <a:latin typeface="Inter" panose="02000503000000020004" pitchFamily="2" charset="0"/>
              <a:ea typeface="Inter" panose="02000503000000020004" pitchFamily="2" charset="0"/>
            </a:endParaRPr>
          </a:p>
          <a:p>
            <a:pPr algn="ctr" defTabSz="609630">
              <a:lnSpc>
                <a:spcPts val="1679"/>
              </a:lnSpc>
              <a:spcBef>
                <a:spcPct val="0"/>
              </a:spcBef>
            </a:pPr>
            <a:endParaRPr lang="en-US" sz="1400" b="1">
              <a:solidFill>
                <a:schemeClr val="bg1"/>
              </a:solidFill>
              <a:latin typeface="Inter" panose="02000503000000020004" pitchFamily="2" charset="0"/>
              <a:ea typeface="Inter" panose="02000503000000020004" pitchFamily="2" charset="0"/>
            </a:endParaRPr>
          </a:p>
        </p:txBody>
      </p:sp>
      <p:sp>
        <p:nvSpPr>
          <p:cNvPr id="2" name="TextBox 8">
            <a:extLst>
              <a:ext uri="{FF2B5EF4-FFF2-40B4-BE49-F238E27FC236}">
                <a16:creationId xmlns:a16="http://schemas.microsoft.com/office/drawing/2014/main" id="{9A6A982A-B311-F71B-D9F5-D0517042962B}"/>
              </a:ext>
            </a:extLst>
          </p:cNvPr>
          <p:cNvSpPr txBox="1"/>
          <p:nvPr/>
        </p:nvSpPr>
        <p:spPr>
          <a:xfrm>
            <a:off x="3721396" y="1935689"/>
            <a:ext cx="6018027" cy="738664"/>
          </a:xfrm>
          <a:prstGeom prst="rect">
            <a:avLst/>
          </a:prstGeom>
        </p:spPr>
        <p:txBody>
          <a:bodyPr wrap="square" lIns="0" tIns="0" rIns="0" bIns="0" rtlCol="0" anchor="t">
            <a:spAutoFit/>
          </a:bodyPr>
          <a:lstStyle/>
          <a:p>
            <a:r>
              <a:rPr lang="en-US" sz="2400" b="1">
                <a:solidFill>
                  <a:schemeClr val="bg1"/>
                </a:solidFill>
                <a:latin typeface="Inter" panose="02000503000000020004" pitchFamily="2" charset="0"/>
                <a:ea typeface="Inter" panose="02000503000000020004" pitchFamily="2" charset="0"/>
              </a:rPr>
              <a:t>Help for contractors, building owners, architects, &amp; homeowners:</a:t>
            </a:r>
          </a:p>
        </p:txBody>
      </p:sp>
      <p:sp>
        <p:nvSpPr>
          <p:cNvPr id="3" name="Freeform 7">
            <a:extLst>
              <a:ext uri="{FF2B5EF4-FFF2-40B4-BE49-F238E27FC236}">
                <a16:creationId xmlns:a16="http://schemas.microsoft.com/office/drawing/2014/main" id="{C8054285-53E5-916E-3C6A-06A9D28BB0A7}"/>
              </a:ext>
            </a:extLst>
          </p:cNvPr>
          <p:cNvSpPr/>
          <p:nvPr/>
        </p:nvSpPr>
        <p:spPr>
          <a:xfrm>
            <a:off x="134985" y="-879776"/>
            <a:ext cx="3363700" cy="3424806"/>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6"/>
            <a:stretch>
              <a:fillRect r="-16290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A88558-032A-4DA1-9721-78F8F94CC85E}"/>
              </a:ext>
            </a:extLst>
          </p:cNvPr>
          <p:cNvSpPr/>
          <p:nvPr/>
        </p:nvSpPr>
        <p:spPr>
          <a:xfrm>
            <a:off x="882843" y="351989"/>
            <a:ext cx="11891010" cy="1091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base">
              <a:spcBef>
                <a:spcPts val="0"/>
              </a:spcBef>
              <a:spcAft>
                <a:spcPts val="1200"/>
              </a:spcAft>
              <a:buFont typeface="Arial" panose="020B0604020202020204" pitchFamily="34" charset="0"/>
              <a:buNone/>
            </a:pPr>
            <a:r>
              <a:rPr lang="en-US" sz="4400" b="0" i="0" u="none" strike="noStrike">
                <a:solidFill>
                  <a:schemeClr val="accent3"/>
                </a:solidFill>
                <a:effectLst/>
                <a:latin typeface="Inter Bold" panose="02000503000000020004" pitchFamily="2" charset="0"/>
                <a:ea typeface="Inter Bold" panose="02000503000000020004" pitchFamily="2" charset="0"/>
              </a:rPr>
              <a:t>Elias Brookings School</a:t>
            </a:r>
          </a:p>
        </p:txBody>
      </p:sp>
      <p:pic>
        <p:nvPicPr>
          <p:cNvPr id="3" name="Picture 2">
            <a:extLst>
              <a:ext uri="{FF2B5EF4-FFF2-40B4-BE49-F238E27FC236}">
                <a16:creationId xmlns:a16="http://schemas.microsoft.com/office/drawing/2014/main" id="{7357B9C7-7E62-4A1C-8EFF-03007777CFC8}"/>
              </a:ext>
            </a:extLst>
          </p:cNvPr>
          <p:cNvPicPr>
            <a:picLocks noChangeAspect="1"/>
          </p:cNvPicPr>
          <p:nvPr/>
        </p:nvPicPr>
        <p:blipFill>
          <a:blip r:embed="rId3"/>
          <a:stretch>
            <a:fillRect/>
          </a:stretch>
        </p:blipFill>
        <p:spPr>
          <a:xfrm>
            <a:off x="48018" y="1631374"/>
            <a:ext cx="12098955" cy="5208098"/>
          </a:xfrm>
          <a:prstGeom prst="rect">
            <a:avLst/>
          </a:prstGeom>
          <a:ln w="76200">
            <a:solidFill>
              <a:schemeClr val="tx1"/>
            </a:solidFill>
          </a:ln>
        </p:spPr>
      </p:pic>
      <p:sp>
        <p:nvSpPr>
          <p:cNvPr id="10" name="TextBox 10">
            <a:extLst>
              <a:ext uri="{FF2B5EF4-FFF2-40B4-BE49-F238E27FC236}">
                <a16:creationId xmlns:a16="http://schemas.microsoft.com/office/drawing/2014/main" id="{378844CD-8B9C-8E2C-88C5-862E885755A8}"/>
              </a:ext>
            </a:extLst>
          </p:cNvPr>
          <p:cNvSpPr txBox="1"/>
          <p:nvPr/>
        </p:nvSpPr>
        <p:spPr>
          <a:xfrm>
            <a:off x="7832921" y="5107748"/>
            <a:ext cx="3820363" cy="1651734"/>
          </a:xfrm>
          <a:prstGeom prst="rect">
            <a:avLst/>
          </a:prstGeom>
          <a:solidFill>
            <a:schemeClr val="tx2"/>
          </a:solidFill>
        </p:spPr>
        <p:txBody>
          <a:bodyPr wrap="square" lIns="182880" tIns="182880" rIns="91440" bIns="182880" rtlCol="0" anchor="t">
            <a:spAutoFit/>
          </a:bodyPr>
          <a:lstStyle/>
          <a:p>
            <a:pPr marL="342900" indent="-342900">
              <a:lnSpc>
                <a:spcPts val="1960"/>
              </a:lnSpc>
              <a:spcBef>
                <a:spcPct val="0"/>
              </a:spcBef>
              <a:buFont typeface="Arial" panose="020B0604020202020204" pitchFamily="34" charset="0"/>
              <a:buChar char="•"/>
            </a:pPr>
            <a:r>
              <a:rPr lang="en-US" sz="2000">
                <a:solidFill>
                  <a:schemeClr val="bg1"/>
                </a:solidFill>
                <a:latin typeface="Inter" panose="02000503000000020004" pitchFamily="2" charset="0"/>
                <a:ea typeface="Inter" panose="02000503000000020004" pitchFamily="2" charset="0"/>
              </a:rPr>
              <a:t>Pre-demolition cleanout</a:t>
            </a:r>
          </a:p>
          <a:p>
            <a:pPr marL="342900" indent="-342900">
              <a:lnSpc>
                <a:spcPts val="1960"/>
              </a:lnSpc>
              <a:spcBef>
                <a:spcPct val="0"/>
              </a:spcBef>
              <a:buFont typeface="Arial" panose="020B0604020202020204" pitchFamily="34" charset="0"/>
              <a:buChar char="•"/>
            </a:pPr>
            <a:r>
              <a:rPr lang="en-US" sz="2000" b="1">
                <a:solidFill>
                  <a:schemeClr val="bg1"/>
                </a:solidFill>
                <a:latin typeface="Inter" panose="02000503000000020004" pitchFamily="2" charset="0"/>
                <a:ea typeface="Inter" panose="02000503000000020004" pitchFamily="2" charset="0"/>
              </a:rPr>
              <a:t>23 tons </a:t>
            </a:r>
            <a:r>
              <a:rPr lang="en-US" sz="2000">
                <a:solidFill>
                  <a:schemeClr val="bg1"/>
                </a:solidFill>
                <a:latin typeface="Inter" panose="02000503000000020004" pitchFamily="2" charset="0"/>
                <a:ea typeface="Inter" panose="02000503000000020004" pitchFamily="2" charset="0"/>
              </a:rPr>
              <a:t>recycled</a:t>
            </a:r>
          </a:p>
          <a:p>
            <a:pPr marL="342900" indent="-342900">
              <a:lnSpc>
                <a:spcPts val="1960"/>
              </a:lnSpc>
              <a:spcBef>
                <a:spcPct val="0"/>
              </a:spcBef>
              <a:buFont typeface="Arial" panose="020B0604020202020204" pitchFamily="34" charset="0"/>
              <a:buChar char="•"/>
            </a:pPr>
            <a:r>
              <a:rPr lang="en-US" sz="2000" b="1">
                <a:solidFill>
                  <a:schemeClr val="bg1"/>
                </a:solidFill>
                <a:latin typeface="Inter" panose="02000503000000020004" pitchFamily="2" charset="0"/>
                <a:ea typeface="Inter" panose="02000503000000020004" pitchFamily="2" charset="0"/>
              </a:rPr>
              <a:t>10 tons </a:t>
            </a:r>
            <a:r>
              <a:rPr lang="en-US" sz="2000">
                <a:solidFill>
                  <a:schemeClr val="bg1"/>
                </a:solidFill>
                <a:latin typeface="Inter" panose="02000503000000020004" pitchFamily="2" charset="0"/>
                <a:ea typeface="Inter" panose="02000503000000020004" pitchFamily="2" charset="0"/>
              </a:rPr>
              <a:t>reused </a:t>
            </a:r>
          </a:p>
          <a:p>
            <a:pPr marL="342900" indent="-342900">
              <a:lnSpc>
                <a:spcPts val="1960"/>
              </a:lnSpc>
              <a:spcBef>
                <a:spcPct val="0"/>
              </a:spcBef>
              <a:buFont typeface="Arial" panose="020B0604020202020204" pitchFamily="34" charset="0"/>
              <a:buChar char="•"/>
            </a:pPr>
            <a:endParaRPr lang="en-US" sz="2000">
              <a:solidFill>
                <a:schemeClr val="bg1"/>
              </a:solidFill>
              <a:latin typeface="Inter" panose="02000503000000020004" pitchFamily="2" charset="0"/>
              <a:ea typeface="Inter" panose="02000503000000020004" pitchFamily="2" charset="0"/>
            </a:endParaRPr>
          </a:p>
          <a:p>
            <a:pPr>
              <a:lnSpc>
                <a:spcPts val="1960"/>
              </a:lnSpc>
              <a:spcBef>
                <a:spcPct val="0"/>
              </a:spcBef>
            </a:pPr>
            <a:r>
              <a:rPr lang="en-US" sz="2000">
                <a:solidFill>
                  <a:schemeClr val="bg1"/>
                </a:solidFill>
                <a:latin typeface="Inter" panose="02000503000000020004" pitchFamily="2" charset="0"/>
                <a:ea typeface="Inter" panose="02000503000000020004" pitchFamily="2" charset="0"/>
                <a:hlinkClick r:id="rId4">
                  <a:extLst>
                    <a:ext uri="{A12FA001-AC4F-418D-AE19-62706E023703}">
                      <ahyp:hlinkClr xmlns:ahyp="http://schemas.microsoft.com/office/drawing/2018/hyperlinkcolor" val="tx"/>
                    </a:ext>
                  </a:extLst>
                </a:hlinkClick>
              </a:rPr>
              <a:t>Home City Development, Inc</a:t>
            </a:r>
            <a:r>
              <a:rPr lang="en-US" sz="2000">
                <a:solidFill>
                  <a:schemeClr val="bg1"/>
                </a:solidFill>
                <a:latin typeface="Inter" panose="02000503000000020004" pitchFamily="2" charset="0"/>
                <a:ea typeface="Inter" panose="02000503000000020004" pitchFamily="2" charset="0"/>
              </a:rPr>
              <a:t>.</a:t>
            </a:r>
          </a:p>
        </p:txBody>
      </p:sp>
      <p:sp>
        <p:nvSpPr>
          <p:cNvPr id="11" name="Freeform 21">
            <a:extLst>
              <a:ext uri="{FF2B5EF4-FFF2-40B4-BE49-F238E27FC236}">
                <a16:creationId xmlns:a16="http://schemas.microsoft.com/office/drawing/2014/main" id="{ABCB3FF1-90DE-8E58-51B2-701454E05930}"/>
              </a:ext>
            </a:extLst>
          </p:cNvPr>
          <p:cNvSpPr/>
          <p:nvPr/>
        </p:nvSpPr>
        <p:spPr>
          <a:xfrm>
            <a:off x="217893" y="164953"/>
            <a:ext cx="580721" cy="578740"/>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5"/>
            <a:stretch>
              <a:fillRect r="-162907"/>
            </a:stretch>
          </a:blipFill>
        </p:spPr>
        <p:txBody>
          <a:bodyPr/>
          <a:lstStyle/>
          <a:p>
            <a:endParaRPr lang="en-US"/>
          </a:p>
        </p:txBody>
      </p:sp>
      <p:grpSp>
        <p:nvGrpSpPr>
          <p:cNvPr id="7" name="Group 4">
            <a:extLst>
              <a:ext uri="{FF2B5EF4-FFF2-40B4-BE49-F238E27FC236}">
                <a16:creationId xmlns:a16="http://schemas.microsoft.com/office/drawing/2014/main" id="{6349A8E1-9F86-B037-2E5E-952337784FC9}"/>
              </a:ext>
            </a:extLst>
          </p:cNvPr>
          <p:cNvGrpSpPr/>
          <p:nvPr/>
        </p:nvGrpSpPr>
        <p:grpSpPr>
          <a:xfrm>
            <a:off x="996041" y="1353365"/>
            <a:ext cx="605025" cy="45719"/>
            <a:chOff x="0" y="0"/>
            <a:chExt cx="582907" cy="16744"/>
          </a:xfrm>
        </p:grpSpPr>
        <p:sp>
          <p:nvSpPr>
            <p:cNvPr id="8" name="Freeform 5">
              <a:extLst>
                <a:ext uri="{FF2B5EF4-FFF2-40B4-BE49-F238E27FC236}">
                  <a16:creationId xmlns:a16="http://schemas.microsoft.com/office/drawing/2014/main" id="{9B560C00-751A-DF04-ECB1-103895694287}"/>
                </a:ext>
              </a:extLst>
            </p:cNvPr>
            <p:cNvSpPr/>
            <p:nvPr/>
          </p:nvSpPr>
          <p:spPr>
            <a:xfrm>
              <a:off x="0" y="0"/>
              <a:ext cx="582907" cy="16744"/>
            </a:xfrm>
            <a:custGeom>
              <a:avLst/>
              <a:gdLst/>
              <a:ahLst/>
              <a:cxnLst/>
              <a:rect l="l" t="t" r="r" b="b"/>
              <a:pathLst>
                <a:path w="582907" h="16744">
                  <a:moveTo>
                    <a:pt x="0" y="0"/>
                  </a:moveTo>
                  <a:lnTo>
                    <a:pt x="582907" y="0"/>
                  </a:lnTo>
                  <a:lnTo>
                    <a:pt x="582907" y="16744"/>
                  </a:lnTo>
                  <a:lnTo>
                    <a:pt x="0" y="16744"/>
                  </a:lnTo>
                  <a:close/>
                </a:path>
              </a:pathLst>
            </a:custGeom>
            <a:solidFill>
              <a:srgbClr val="92C954"/>
            </a:solidFill>
          </p:spPr>
          <p:txBody>
            <a:bodyPr/>
            <a:lstStyle/>
            <a:p>
              <a:pPr defTabSz="609630"/>
              <a:endParaRPr lang="en-US" sz="1200">
                <a:solidFill>
                  <a:prstClr val="black"/>
                </a:solidFill>
                <a:latin typeface="Calibri"/>
              </a:endParaRPr>
            </a:p>
          </p:txBody>
        </p:sp>
        <p:sp>
          <p:nvSpPr>
            <p:cNvPr id="9" name="TextBox 6">
              <a:extLst>
                <a:ext uri="{FF2B5EF4-FFF2-40B4-BE49-F238E27FC236}">
                  <a16:creationId xmlns:a16="http://schemas.microsoft.com/office/drawing/2014/main" id="{5B917E36-767F-1CBF-D117-A6C5F3FD9D04}"/>
                </a:ext>
              </a:extLst>
            </p:cNvPr>
            <p:cNvSpPr txBox="1"/>
            <p:nvPr/>
          </p:nvSpPr>
          <p:spPr>
            <a:xfrm>
              <a:off x="0" y="-38100"/>
              <a:ext cx="582907" cy="548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Tree>
    <p:extLst>
      <p:ext uri="{BB962C8B-B14F-4D97-AF65-F5344CB8AC3E}">
        <p14:creationId xmlns:p14="http://schemas.microsoft.com/office/powerpoint/2010/main" val="2856426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53E"/>
        </a:solidFill>
        <a:effectLst/>
      </p:bgPr>
    </p:bg>
    <p:spTree>
      <p:nvGrpSpPr>
        <p:cNvPr id="1" name=""/>
        <p:cNvGrpSpPr/>
        <p:nvPr/>
      </p:nvGrpSpPr>
      <p:grpSpPr>
        <a:xfrm>
          <a:off x="0" y="0"/>
          <a:ext cx="0" cy="0"/>
          <a:chOff x="0" y="0"/>
          <a:chExt cx="0" cy="0"/>
        </a:xfrm>
      </p:grpSpPr>
      <p:sp>
        <p:nvSpPr>
          <p:cNvPr id="8" name="Freeform 8"/>
          <p:cNvSpPr/>
          <p:nvPr/>
        </p:nvSpPr>
        <p:spPr>
          <a:xfrm>
            <a:off x="2270362" y="-592112"/>
            <a:ext cx="5022517" cy="5022517"/>
          </a:xfrm>
          <a:custGeom>
            <a:avLst/>
            <a:gdLst/>
            <a:ahLst/>
            <a:cxnLst/>
            <a:rect l="l" t="t" r="r" b="b"/>
            <a:pathLst>
              <a:path w="7533776" h="7533776">
                <a:moveTo>
                  <a:pt x="0" y="0"/>
                </a:moveTo>
                <a:lnTo>
                  <a:pt x="7533776" y="0"/>
                </a:lnTo>
                <a:lnTo>
                  <a:pt x="7533776" y="7533776"/>
                </a:lnTo>
                <a:lnTo>
                  <a:pt x="0" y="7533776"/>
                </a:lnTo>
                <a:lnTo>
                  <a:pt x="0" y="0"/>
                </a:lnTo>
                <a:close/>
              </a:path>
            </a:pathLst>
          </a:custGeom>
          <a:blipFill>
            <a:blip r:embed="rId3"/>
            <a:stretch>
              <a:fillRect r="-158216"/>
            </a:stretch>
          </a:blipFill>
        </p:spPr>
        <p:txBody>
          <a:bodyPr/>
          <a:lstStyle/>
          <a:p>
            <a:pPr defTabSz="609630"/>
            <a:endParaRPr lang="en-US" sz="1200">
              <a:solidFill>
                <a:prstClr val="black"/>
              </a:solidFill>
              <a:latin typeface="Calibri"/>
            </a:endParaRPr>
          </a:p>
        </p:txBody>
      </p:sp>
      <p:pic>
        <p:nvPicPr>
          <p:cNvPr id="17" name="Picture 2">
            <a:extLst>
              <a:ext uri="{FF2B5EF4-FFF2-40B4-BE49-F238E27FC236}">
                <a16:creationId xmlns:a16="http://schemas.microsoft.com/office/drawing/2014/main" id="{868B0D29-6208-F346-BF1B-EE68623830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73" r="32072"/>
          <a:stretch/>
        </p:blipFill>
        <p:spPr bwMode="auto">
          <a:xfrm>
            <a:off x="2945982" y="1271280"/>
            <a:ext cx="3102429" cy="4772537"/>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7"/>
          <p:cNvSpPr/>
          <p:nvPr/>
        </p:nvSpPr>
        <p:spPr>
          <a:xfrm>
            <a:off x="326181" y="319127"/>
            <a:ext cx="531971" cy="541635"/>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5"/>
            <a:stretch>
              <a:fillRect r="-162907"/>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6546083" y="1034835"/>
            <a:ext cx="5373774" cy="641201"/>
          </a:xfrm>
          <a:prstGeom prst="rect">
            <a:avLst/>
          </a:prstGeom>
        </p:spPr>
        <p:txBody>
          <a:bodyPr wrap="square" lIns="0" tIns="0" rIns="0" bIns="0" rtlCol="0" anchor="t">
            <a:spAutoFit/>
          </a:bodyPr>
          <a:lstStyle/>
          <a:p>
            <a:pPr defTabSz="609630">
              <a:lnSpc>
                <a:spcPts val="5040"/>
              </a:lnSpc>
            </a:pPr>
            <a:r>
              <a:rPr lang="en-US" sz="4400">
                <a:solidFill>
                  <a:schemeClr val="bg1"/>
                </a:solidFill>
                <a:latin typeface="Inter Bold"/>
              </a:rPr>
              <a:t>Simmons</a:t>
            </a:r>
            <a:r>
              <a:rPr lang="en-US" sz="4000">
                <a:solidFill>
                  <a:schemeClr val="bg1"/>
                </a:solidFill>
                <a:latin typeface="Inter Bold"/>
              </a:rPr>
              <a:t> University</a:t>
            </a:r>
          </a:p>
        </p:txBody>
      </p:sp>
      <p:sp>
        <p:nvSpPr>
          <p:cNvPr id="12" name="TextBox 12"/>
          <p:cNvSpPr txBox="1"/>
          <p:nvPr/>
        </p:nvSpPr>
        <p:spPr>
          <a:xfrm>
            <a:off x="6532399" y="3374342"/>
            <a:ext cx="2483264" cy="1538883"/>
          </a:xfrm>
          <a:prstGeom prst="rect">
            <a:avLst/>
          </a:prstGeom>
        </p:spPr>
        <p:txBody>
          <a:bodyPr wrap="square" lIns="0" tIns="0" rIns="0" bIns="0" rtlCol="0" anchor="t">
            <a:spAutoFit/>
          </a:bodyPr>
          <a:lstStyle/>
          <a:p>
            <a:pPr defTabSz="609630">
              <a:spcBef>
                <a:spcPct val="0"/>
              </a:spcBef>
            </a:pPr>
            <a:r>
              <a:rPr lang="en-US" sz="2000">
                <a:solidFill>
                  <a:schemeClr val="bg1"/>
                </a:solidFill>
                <a:latin typeface="Inter" panose="02000503000000020004" pitchFamily="2" charset="0"/>
                <a:ea typeface="Inter" panose="02000503000000020004" pitchFamily="2" charset="0"/>
              </a:rPr>
              <a:t>One year of advanced planning and preparation from Summer 2021 to Spring 2022</a:t>
            </a:r>
          </a:p>
        </p:txBody>
      </p:sp>
      <p:sp>
        <p:nvSpPr>
          <p:cNvPr id="13" name="TextBox 13"/>
          <p:cNvSpPr txBox="1"/>
          <p:nvPr/>
        </p:nvSpPr>
        <p:spPr>
          <a:xfrm>
            <a:off x="6529760" y="2323147"/>
            <a:ext cx="2175329" cy="738664"/>
          </a:xfrm>
          <a:prstGeom prst="rect">
            <a:avLst/>
          </a:prstGeom>
        </p:spPr>
        <p:txBody>
          <a:bodyPr wrap="square" lIns="0" tIns="0" rIns="0" bIns="0" rtlCol="0" anchor="t">
            <a:spAutoFit/>
          </a:bodyPr>
          <a:lstStyle/>
          <a:p>
            <a:pPr defTabSz="609630">
              <a:spcBef>
                <a:spcPct val="0"/>
              </a:spcBef>
            </a:pPr>
            <a:r>
              <a:rPr lang="en-US" sz="2400" b="1">
                <a:solidFill>
                  <a:srgbClr val="F2EC8F"/>
                </a:solidFill>
                <a:latin typeface="Inter" panose="02000503000000020004" pitchFamily="2" charset="0"/>
                <a:ea typeface="Inter" panose="02000503000000020004" pitchFamily="2" charset="0"/>
              </a:rPr>
              <a:t>Excellent Timeline</a:t>
            </a:r>
          </a:p>
        </p:txBody>
      </p:sp>
      <p:sp>
        <p:nvSpPr>
          <p:cNvPr id="14" name="TextBox 14"/>
          <p:cNvSpPr txBox="1"/>
          <p:nvPr/>
        </p:nvSpPr>
        <p:spPr>
          <a:xfrm>
            <a:off x="9201543" y="3374340"/>
            <a:ext cx="2718314" cy="1538883"/>
          </a:xfrm>
          <a:prstGeom prst="rect">
            <a:avLst/>
          </a:prstGeom>
        </p:spPr>
        <p:txBody>
          <a:bodyPr wrap="square" lIns="0" tIns="0" rIns="0" bIns="0" rtlCol="0" anchor="t">
            <a:spAutoFit/>
          </a:bodyPr>
          <a:lstStyle/>
          <a:p>
            <a:pPr defTabSz="609630">
              <a:spcBef>
                <a:spcPct val="0"/>
              </a:spcBef>
            </a:pPr>
            <a:r>
              <a:rPr lang="en-US" sz="2000">
                <a:solidFill>
                  <a:schemeClr val="bg1"/>
                </a:solidFill>
                <a:latin typeface="Inter" panose="02000503000000020004" pitchFamily="2" charset="0"/>
                <a:ea typeface="Inter" panose="02000503000000020004" pitchFamily="2" charset="0"/>
              </a:rPr>
              <a:t>12+ tons (24,000lbs) of material salvaged, including furniture, fixtures, and glassware items.</a:t>
            </a:r>
          </a:p>
        </p:txBody>
      </p:sp>
      <p:sp>
        <p:nvSpPr>
          <p:cNvPr id="15" name="TextBox 15"/>
          <p:cNvSpPr txBox="1"/>
          <p:nvPr/>
        </p:nvSpPr>
        <p:spPr>
          <a:xfrm>
            <a:off x="9198905" y="2323147"/>
            <a:ext cx="1736925" cy="738664"/>
          </a:xfrm>
          <a:prstGeom prst="rect">
            <a:avLst/>
          </a:prstGeom>
        </p:spPr>
        <p:txBody>
          <a:bodyPr lIns="0" tIns="0" rIns="0" bIns="0" rtlCol="0" anchor="t">
            <a:spAutoFit/>
          </a:bodyPr>
          <a:lstStyle/>
          <a:p>
            <a:pPr defTabSz="609630">
              <a:spcBef>
                <a:spcPct val="0"/>
              </a:spcBef>
            </a:pPr>
            <a:r>
              <a:rPr lang="en-US" sz="2400" b="1">
                <a:solidFill>
                  <a:srgbClr val="F2EC8F"/>
                </a:solidFill>
                <a:latin typeface="Inter" panose="02000503000000020004" pitchFamily="2" charset="0"/>
                <a:ea typeface="Inter" panose="02000503000000020004" pitchFamily="2" charset="0"/>
              </a:rPr>
              <a:t>Impressive</a:t>
            </a:r>
          </a:p>
          <a:p>
            <a:pPr defTabSz="609630">
              <a:spcBef>
                <a:spcPct val="0"/>
              </a:spcBef>
            </a:pPr>
            <a:r>
              <a:rPr lang="en-US" sz="2400" b="1">
                <a:solidFill>
                  <a:srgbClr val="F2EC8F"/>
                </a:solidFill>
                <a:latin typeface="Inter" panose="02000503000000020004" pitchFamily="2" charset="0"/>
                <a:ea typeface="Inter" panose="02000503000000020004" pitchFamily="2" charset="0"/>
              </a:rPr>
              <a:t>Metrics</a:t>
            </a:r>
          </a:p>
        </p:txBody>
      </p:sp>
      <p:pic>
        <p:nvPicPr>
          <p:cNvPr id="16" name="Picture 4">
            <a:extLst>
              <a:ext uri="{FF2B5EF4-FFF2-40B4-BE49-F238E27FC236}">
                <a16:creationId xmlns:a16="http://schemas.microsoft.com/office/drawing/2014/main" id="{FC8FF3C1-1A7A-9B31-0BA0-4076C17DA3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0130"/>
          <a:stretch/>
        </p:blipFill>
        <p:spPr bwMode="auto">
          <a:xfrm>
            <a:off x="96653" y="1271280"/>
            <a:ext cx="2789872" cy="47725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4">
            <a:extLst>
              <a:ext uri="{FF2B5EF4-FFF2-40B4-BE49-F238E27FC236}">
                <a16:creationId xmlns:a16="http://schemas.microsoft.com/office/drawing/2014/main" id="{058E272A-4126-4DC9-2790-5EAAB4135C70}"/>
              </a:ext>
            </a:extLst>
          </p:cNvPr>
          <p:cNvGrpSpPr/>
          <p:nvPr/>
        </p:nvGrpSpPr>
        <p:grpSpPr>
          <a:xfrm>
            <a:off x="6607290" y="1862059"/>
            <a:ext cx="605025" cy="45719"/>
            <a:chOff x="0" y="0"/>
            <a:chExt cx="582907" cy="16744"/>
          </a:xfrm>
        </p:grpSpPr>
        <p:sp>
          <p:nvSpPr>
            <p:cNvPr id="3" name="Freeform 5">
              <a:extLst>
                <a:ext uri="{FF2B5EF4-FFF2-40B4-BE49-F238E27FC236}">
                  <a16:creationId xmlns:a16="http://schemas.microsoft.com/office/drawing/2014/main" id="{4D315453-C113-8F04-50C1-B1817A5EB7B4}"/>
                </a:ext>
              </a:extLst>
            </p:cNvPr>
            <p:cNvSpPr/>
            <p:nvPr/>
          </p:nvSpPr>
          <p:spPr>
            <a:xfrm>
              <a:off x="0" y="0"/>
              <a:ext cx="582907" cy="16744"/>
            </a:xfrm>
            <a:custGeom>
              <a:avLst/>
              <a:gdLst/>
              <a:ahLst/>
              <a:cxnLst/>
              <a:rect l="l" t="t" r="r" b="b"/>
              <a:pathLst>
                <a:path w="582907" h="16744">
                  <a:moveTo>
                    <a:pt x="0" y="0"/>
                  </a:moveTo>
                  <a:lnTo>
                    <a:pt x="582907" y="0"/>
                  </a:lnTo>
                  <a:lnTo>
                    <a:pt x="582907" y="16744"/>
                  </a:lnTo>
                  <a:lnTo>
                    <a:pt x="0" y="16744"/>
                  </a:lnTo>
                  <a:close/>
                </a:path>
              </a:pathLst>
            </a:custGeom>
            <a:solidFill>
              <a:srgbClr val="92C954"/>
            </a:solidFill>
          </p:spPr>
          <p:txBody>
            <a:bodyPr/>
            <a:lstStyle/>
            <a:p>
              <a:pPr defTabSz="609630"/>
              <a:endParaRPr lang="en-US" sz="1200">
                <a:solidFill>
                  <a:prstClr val="black"/>
                </a:solidFill>
                <a:latin typeface="Calibri"/>
              </a:endParaRPr>
            </a:p>
          </p:txBody>
        </p:sp>
        <p:sp>
          <p:nvSpPr>
            <p:cNvPr id="9" name="TextBox 6">
              <a:extLst>
                <a:ext uri="{FF2B5EF4-FFF2-40B4-BE49-F238E27FC236}">
                  <a16:creationId xmlns:a16="http://schemas.microsoft.com/office/drawing/2014/main" id="{13B533BE-B8A2-446A-F8CD-0B1148BD8261}"/>
                </a:ext>
              </a:extLst>
            </p:cNvPr>
            <p:cNvSpPr txBox="1"/>
            <p:nvPr/>
          </p:nvSpPr>
          <p:spPr>
            <a:xfrm>
              <a:off x="0" y="-38100"/>
              <a:ext cx="582907" cy="548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53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8130BD-3718-0959-DC16-2036C38D6BBB}"/>
              </a:ext>
            </a:extLst>
          </p:cNvPr>
          <p:cNvSpPr txBox="1"/>
          <p:nvPr/>
        </p:nvSpPr>
        <p:spPr>
          <a:xfrm>
            <a:off x="955963" y="716586"/>
            <a:ext cx="9189720" cy="769441"/>
          </a:xfrm>
          <a:prstGeom prst="rect">
            <a:avLst/>
          </a:prstGeom>
          <a:noFill/>
        </p:spPr>
        <p:txBody>
          <a:bodyPr wrap="square" rtlCol="0">
            <a:spAutoFit/>
          </a:bodyPr>
          <a:lstStyle/>
          <a:p>
            <a:r>
              <a:rPr lang="en-US" sz="4400">
                <a:solidFill>
                  <a:schemeClr val="accent4"/>
                </a:solidFill>
                <a:latin typeface="Inter Bold" panose="02000503000000020004" pitchFamily="2" charset="0"/>
                <a:ea typeface="Inter Bold" panose="02000503000000020004" pitchFamily="2" charset="0"/>
              </a:rPr>
              <a:t>Deconstruction Contractors</a:t>
            </a:r>
          </a:p>
        </p:txBody>
      </p:sp>
      <p:sp>
        <p:nvSpPr>
          <p:cNvPr id="9" name="Freeform 21">
            <a:extLst>
              <a:ext uri="{FF2B5EF4-FFF2-40B4-BE49-F238E27FC236}">
                <a16:creationId xmlns:a16="http://schemas.microsoft.com/office/drawing/2014/main" id="{421CCE1D-7C4C-4E85-0164-BC1F77539087}"/>
              </a:ext>
            </a:extLst>
          </p:cNvPr>
          <p:cNvSpPr/>
          <p:nvPr/>
        </p:nvSpPr>
        <p:spPr>
          <a:xfrm>
            <a:off x="139196" y="82350"/>
            <a:ext cx="858026" cy="873614"/>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3"/>
            <a:stretch>
              <a:fillRect r="-162907"/>
            </a:stretch>
          </a:blipFill>
        </p:spPr>
        <p:txBody>
          <a:bodyPr/>
          <a:lstStyle/>
          <a:p>
            <a:endParaRPr lang="en-US"/>
          </a:p>
        </p:txBody>
      </p:sp>
      <p:pic>
        <p:nvPicPr>
          <p:cNvPr id="5" name="Picture 4">
            <a:extLst>
              <a:ext uri="{FF2B5EF4-FFF2-40B4-BE49-F238E27FC236}">
                <a16:creationId xmlns:a16="http://schemas.microsoft.com/office/drawing/2014/main" id="{BD698014-1E87-7230-DC9B-D390D61C740F}"/>
              </a:ext>
            </a:extLst>
          </p:cNvPr>
          <p:cNvPicPr>
            <a:picLocks noChangeAspect="1"/>
          </p:cNvPicPr>
          <p:nvPr/>
        </p:nvPicPr>
        <p:blipFill>
          <a:blip r:embed="rId4"/>
          <a:stretch>
            <a:fillRect/>
          </a:stretch>
        </p:blipFill>
        <p:spPr>
          <a:xfrm>
            <a:off x="13306" y="2175196"/>
            <a:ext cx="12178694" cy="3602149"/>
          </a:xfrm>
          <a:prstGeom prst="rect">
            <a:avLst/>
          </a:prstGeom>
        </p:spPr>
      </p:pic>
      <p:grpSp>
        <p:nvGrpSpPr>
          <p:cNvPr id="2" name="Group 4">
            <a:extLst>
              <a:ext uri="{FF2B5EF4-FFF2-40B4-BE49-F238E27FC236}">
                <a16:creationId xmlns:a16="http://schemas.microsoft.com/office/drawing/2014/main" id="{0B81CDDE-C3B4-F98D-F358-F1206BD78965}"/>
              </a:ext>
            </a:extLst>
          </p:cNvPr>
          <p:cNvGrpSpPr/>
          <p:nvPr/>
        </p:nvGrpSpPr>
        <p:grpSpPr>
          <a:xfrm>
            <a:off x="997222" y="1627609"/>
            <a:ext cx="605025" cy="45719"/>
            <a:chOff x="0" y="0"/>
            <a:chExt cx="582907" cy="16744"/>
          </a:xfrm>
        </p:grpSpPr>
        <p:sp>
          <p:nvSpPr>
            <p:cNvPr id="4" name="Freeform 5">
              <a:extLst>
                <a:ext uri="{FF2B5EF4-FFF2-40B4-BE49-F238E27FC236}">
                  <a16:creationId xmlns:a16="http://schemas.microsoft.com/office/drawing/2014/main" id="{2ECF5717-5FDE-3226-1492-AE42995A8866}"/>
                </a:ext>
              </a:extLst>
            </p:cNvPr>
            <p:cNvSpPr/>
            <p:nvPr/>
          </p:nvSpPr>
          <p:spPr>
            <a:xfrm>
              <a:off x="0" y="0"/>
              <a:ext cx="582907" cy="16744"/>
            </a:xfrm>
            <a:custGeom>
              <a:avLst/>
              <a:gdLst/>
              <a:ahLst/>
              <a:cxnLst/>
              <a:rect l="l" t="t" r="r" b="b"/>
              <a:pathLst>
                <a:path w="582907" h="16744">
                  <a:moveTo>
                    <a:pt x="0" y="0"/>
                  </a:moveTo>
                  <a:lnTo>
                    <a:pt x="582907" y="0"/>
                  </a:lnTo>
                  <a:lnTo>
                    <a:pt x="582907" y="16744"/>
                  </a:lnTo>
                  <a:lnTo>
                    <a:pt x="0" y="16744"/>
                  </a:lnTo>
                  <a:close/>
                </a:path>
              </a:pathLst>
            </a:custGeom>
            <a:solidFill>
              <a:srgbClr val="92C954"/>
            </a:solidFill>
          </p:spPr>
          <p:txBody>
            <a:bodyPr/>
            <a:lstStyle/>
            <a:p>
              <a:pPr defTabSz="609630"/>
              <a:endParaRPr lang="en-US" sz="1200">
                <a:solidFill>
                  <a:prstClr val="black"/>
                </a:solidFill>
                <a:latin typeface="Calibri"/>
              </a:endParaRPr>
            </a:p>
          </p:txBody>
        </p:sp>
        <p:sp>
          <p:nvSpPr>
            <p:cNvPr id="10" name="TextBox 6">
              <a:extLst>
                <a:ext uri="{FF2B5EF4-FFF2-40B4-BE49-F238E27FC236}">
                  <a16:creationId xmlns:a16="http://schemas.microsoft.com/office/drawing/2014/main" id="{1F882B4B-2875-C5AF-0903-6E6A2BAFA52A}"/>
                </a:ext>
              </a:extLst>
            </p:cNvPr>
            <p:cNvSpPr txBox="1"/>
            <p:nvPr/>
          </p:nvSpPr>
          <p:spPr>
            <a:xfrm>
              <a:off x="0" y="-38100"/>
              <a:ext cx="582907" cy="548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Tree>
    <p:extLst>
      <p:ext uri="{BB962C8B-B14F-4D97-AF65-F5344CB8AC3E}">
        <p14:creationId xmlns:p14="http://schemas.microsoft.com/office/powerpoint/2010/main" val="1644019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53E"/>
        </a:solidFill>
        <a:effectLst/>
      </p:bgPr>
    </p:bg>
    <p:spTree>
      <p:nvGrpSpPr>
        <p:cNvPr id="1" name="">
          <a:extLst>
            <a:ext uri="{FF2B5EF4-FFF2-40B4-BE49-F238E27FC236}">
              <a16:creationId xmlns:a16="http://schemas.microsoft.com/office/drawing/2014/main" id="{80E29AE3-201F-FC5B-9952-E73C5A9D07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63726E-069C-55E4-84CC-E15ADF36A8EC}"/>
              </a:ext>
            </a:extLst>
          </p:cNvPr>
          <p:cNvSpPr txBox="1"/>
          <p:nvPr/>
        </p:nvSpPr>
        <p:spPr>
          <a:xfrm>
            <a:off x="817470" y="299875"/>
            <a:ext cx="9189720" cy="769441"/>
          </a:xfrm>
          <a:prstGeom prst="rect">
            <a:avLst/>
          </a:prstGeom>
          <a:noFill/>
        </p:spPr>
        <p:txBody>
          <a:bodyPr wrap="square" rtlCol="0">
            <a:spAutoFit/>
          </a:bodyPr>
          <a:lstStyle/>
          <a:p>
            <a:r>
              <a:rPr lang="en-US" sz="4400">
                <a:solidFill>
                  <a:schemeClr val="accent4"/>
                </a:solidFill>
                <a:latin typeface="Inter Bold" panose="02000503000000020004" pitchFamily="2" charset="0"/>
                <a:ea typeface="Inter Bold" panose="02000503000000020004" pitchFamily="2" charset="0"/>
              </a:rPr>
              <a:t>Building Material Reuse Outlets</a:t>
            </a:r>
          </a:p>
        </p:txBody>
      </p:sp>
      <p:sp>
        <p:nvSpPr>
          <p:cNvPr id="9" name="Freeform 21">
            <a:extLst>
              <a:ext uri="{FF2B5EF4-FFF2-40B4-BE49-F238E27FC236}">
                <a16:creationId xmlns:a16="http://schemas.microsoft.com/office/drawing/2014/main" id="{6B3214C2-559C-C7C6-5103-0DCA854CF03E}"/>
              </a:ext>
            </a:extLst>
          </p:cNvPr>
          <p:cNvSpPr/>
          <p:nvPr/>
        </p:nvSpPr>
        <p:spPr>
          <a:xfrm>
            <a:off x="11270375" y="152031"/>
            <a:ext cx="778546" cy="792690"/>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3"/>
            <a:stretch>
              <a:fillRect r="-162907"/>
            </a:stretch>
          </a:blipFill>
        </p:spPr>
        <p:txBody>
          <a:bodyPr/>
          <a:lstStyle/>
          <a:p>
            <a:endParaRPr lang="en-US"/>
          </a:p>
        </p:txBody>
      </p:sp>
      <p:pic>
        <p:nvPicPr>
          <p:cNvPr id="5" name="Picture 4">
            <a:extLst>
              <a:ext uri="{FF2B5EF4-FFF2-40B4-BE49-F238E27FC236}">
                <a16:creationId xmlns:a16="http://schemas.microsoft.com/office/drawing/2014/main" id="{9219C44F-ADC8-9531-FF76-AFC877EF02B9}"/>
              </a:ext>
            </a:extLst>
          </p:cNvPr>
          <p:cNvPicPr>
            <a:picLocks noChangeAspect="1"/>
          </p:cNvPicPr>
          <p:nvPr/>
        </p:nvPicPr>
        <p:blipFill>
          <a:blip r:embed="rId4"/>
          <a:stretch>
            <a:fillRect/>
          </a:stretch>
        </p:blipFill>
        <p:spPr>
          <a:xfrm>
            <a:off x="869373" y="1241695"/>
            <a:ext cx="10453254" cy="5616305"/>
          </a:xfrm>
          <a:prstGeom prst="rect">
            <a:avLst/>
          </a:prstGeom>
        </p:spPr>
      </p:pic>
      <p:grpSp>
        <p:nvGrpSpPr>
          <p:cNvPr id="2" name="Group 4">
            <a:extLst>
              <a:ext uri="{FF2B5EF4-FFF2-40B4-BE49-F238E27FC236}">
                <a16:creationId xmlns:a16="http://schemas.microsoft.com/office/drawing/2014/main" id="{23A8EBAC-45B8-06D8-24D1-3C0DCD43FB9E}"/>
              </a:ext>
            </a:extLst>
          </p:cNvPr>
          <p:cNvGrpSpPr/>
          <p:nvPr/>
        </p:nvGrpSpPr>
        <p:grpSpPr>
          <a:xfrm>
            <a:off x="869373" y="1056149"/>
            <a:ext cx="605025" cy="45719"/>
            <a:chOff x="0" y="0"/>
            <a:chExt cx="582907" cy="16744"/>
          </a:xfrm>
        </p:grpSpPr>
        <p:sp>
          <p:nvSpPr>
            <p:cNvPr id="4" name="Freeform 5">
              <a:extLst>
                <a:ext uri="{FF2B5EF4-FFF2-40B4-BE49-F238E27FC236}">
                  <a16:creationId xmlns:a16="http://schemas.microsoft.com/office/drawing/2014/main" id="{94CB3EBC-A5EB-323F-A3A6-04E1600BD831}"/>
                </a:ext>
              </a:extLst>
            </p:cNvPr>
            <p:cNvSpPr/>
            <p:nvPr/>
          </p:nvSpPr>
          <p:spPr>
            <a:xfrm>
              <a:off x="0" y="0"/>
              <a:ext cx="582907" cy="16744"/>
            </a:xfrm>
            <a:custGeom>
              <a:avLst/>
              <a:gdLst/>
              <a:ahLst/>
              <a:cxnLst/>
              <a:rect l="l" t="t" r="r" b="b"/>
              <a:pathLst>
                <a:path w="582907" h="16744">
                  <a:moveTo>
                    <a:pt x="0" y="0"/>
                  </a:moveTo>
                  <a:lnTo>
                    <a:pt x="582907" y="0"/>
                  </a:lnTo>
                  <a:lnTo>
                    <a:pt x="582907" y="16744"/>
                  </a:lnTo>
                  <a:lnTo>
                    <a:pt x="0" y="16744"/>
                  </a:lnTo>
                  <a:close/>
                </a:path>
              </a:pathLst>
            </a:custGeom>
            <a:solidFill>
              <a:srgbClr val="92C954"/>
            </a:solidFill>
          </p:spPr>
          <p:txBody>
            <a:bodyPr/>
            <a:lstStyle/>
            <a:p>
              <a:pPr defTabSz="609630"/>
              <a:endParaRPr lang="en-US" sz="1200">
                <a:solidFill>
                  <a:prstClr val="black"/>
                </a:solidFill>
                <a:latin typeface="Calibri"/>
              </a:endParaRPr>
            </a:p>
          </p:txBody>
        </p:sp>
        <p:sp>
          <p:nvSpPr>
            <p:cNvPr id="10" name="TextBox 6">
              <a:extLst>
                <a:ext uri="{FF2B5EF4-FFF2-40B4-BE49-F238E27FC236}">
                  <a16:creationId xmlns:a16="http://schemas.microsoft.com/office/drawing/2014/main" id="{6BE41C2F-0EAA-807E-55DE-C988585E983A}"/>
                </a:ext>
              </a:extLst>
            </p:cNvPr>
            <p:cNvSpPr txBox="1"/>
            <p:nvPr/>
          </p:nvSpPr>
          <p:spPr>
            <a:xfrm>
              <a:off x="0" y="-38100"/>
              <a:ext cx="582907" cy="548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Tree>
    <p:extLst>
      <p:ext uri="{BB962C8B-B14F-4D97-AF65-F5344CB8AC3E}">
        <p14:creationId xmlns:p14="http://schemas.microsoft.com/office/powerpoint/2010/main" val="338397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53E"/>
        </a:solidFill>
        <a:effectLst/>
      </p:bgPr>
    </p:bg>
    <p:spTree>
      <p:nvGrpSpPr>
        <p:cNvPr id="1" name="">
          <a:extLst>
            <a:ext uri="{FF2B5EF4-FFF2-40B4-BE49-F238E27FC236}">
              <a16:creationId xmlns:a16="http://schemas.microsoft.com/office/drawing/2014/main" id="{A233762C-03DC-0FBC-67B8-FFBEFCA1A72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5F39B46-8EC4-874B-02A5-93618A4963E5}"/>
              </a:ext>
            </a:extLst>
          </p:cNvPr>
          <p:cNvSpPr txBox="1"/>
          <p:nvPr/>
        </p:nvSpPr>
        <p:spPr>
          <a:xfrm>
            <a:off x="549358" y="861250"/>
            <a:ext cx="12369807" cy="769441"/>
          </a:xfrm>
          <a:prstGeom prst="rect">
            <a:avLst/>
          </a:prstGeom>
          <a:noFill/>
        </p:spPr>
        <p:txBody>
          <a:bodyPr wrap="square" lIns="91440" tIns="45720" rIns="91440" bIns="45720" rtlCol="0" anchor="t">
            <a:spAutoFit/>
          </a:bodyPr>
          <a:lstStyle/>
          <a:p>
            <a:r>
              <a:rPr lang="en-US" sz="4400" dirty="0">
                <a:solidFill>
                  <a:schemeClr val="accent4"/>
                </a:solidFill>
                <a:latin typeface="Inter Bold"/>
                <a:ea typeface="Inter Bold" panose="02000503000000020004" pitchFamily="2" charset="0"/>
              </a:rPr>
              <a:t>Building Material Reuse Outlets Continued</a:t>
            </a:r>
            <a:endParaRPr lang="en-US" sz="4400" dirty="0">
              <a:solidFill>
                <a:schemeClr val="accent4"/>
              </a:solidFill>
              <a:latin typeface="Inter Bold" panose="02000503000000020004" pitchFamily="2" charset="0"/>
              <a:ea typeface="Inter Bold" panose="02000503000000020004" pitchFamily="2" charset="0"/>
            </a:endParaRPr>
          </a:p>
        </p:txBody>
      </p:sp>
      <p:sp>
        <p:nvSpPr>
          <p:cNvPr id="9" name="Freeform 21">
            <a:extLst>
              <a:ext uri="{FF2B5EF4-FFF2-40B4-BE49-F238E27FC236}">
                <a16:creationId xmlns:a16="http://schemas.microsoft.com/office/drawing/2014/main" id="{5F0FECD8-24EE-1C65-F03F-3043DA31A0FB}"/>
              </a:ext>
            </a:extLst>
          </p:cNvPr>
          <p:cNvSpPr/>
          <p:nvPr/>
        </p:nvSpPr>
        <p:spPr>
          <a:xfrm>
            <a:off x="188801" y="229207"/>
            <a:ext cx="578769" cy="548916"/>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3"/>
            <a:stretch>
              <a:fillRect r="-162907"/>
            </a:stretch>
          </a:blipFill>
        </p:spPr>
        <p:txBody>
          <a:bodyPr/>
          <a:lstStyle/>
          <a:p>
            <a:endParaRPr lang="en-US"/>
          </a:p>
        </p:txBody>
      </p:sp>
      <p:pic>
        <p:nvPicPr>
          <p:cNvPr id="4" name="Picture 3">
            <a:extLst>
              <a:ext uri="{FF2B5EF4-FFF2-40B4-BE49-F238E27FC236}">
                <a16:creationId xmlns:a16="http://schemas.microsoft.com/office/drawing/2014/main" id="{29BA3F50-B7F8-FE22-976A-7CACFD8F0FA9}"/>
              </a:ext>
            </a:extLst>
          </p:cNvPr>
          <p:cNvPicPr>
            <a:picLocks noChangeAspect="1"/>
          </p:cNvPicPr>
          <p:nvPr/>
        </p:nvPicPr>
        <p:blipFill>
          <a:blip r:embed="rId4"/>
          <a:stretch>
            <a:fillRect/>
          </a:stretch>
        </p:blipFill>
        <p:spPr>
          <a:xfrm>
            <a:off x="0" y="2286000"/>
            <a:ext cx="12228941" cy="3463189"/>
          </a:xfrm>
          <a:prstGeom prst="rect">
            <a:avLst/>
          </a:prstGeom>
        </p:spPr>
      </p:pic>
      <p:grpSp>
        <p:nvGrpSpPr>
          <p:cNvPr id="2" name="Group 4">
            <a:extLst>
              <a:ext uri="{FF2B5EF4-FFF2-40B4-BE49-F238E27FC236}">
                <a16:creationId xmlns:a16="http://schemas.microsoft.com/office/drawing/2014/main" id="{91496952-86A2-4F1E-C87A-B21A92B499DC}"/>
              </a:ext>
            </a:extLst>
          </p:cNvPr>
          <p:cNvGrpSpPr/>
          <p:nvPr/>
        </p:nvGrpSpPr>
        <p:grpSpPr>
          <a:xfrm>
            <a:off x="653450" y="1652263"/>
            <a:ext cx="605025" cy="45719"/>
            <a:chOff x="0" y="0"/>
            <a:chExt cx="582907" cy="16744"/>
          </a:xfrm>
        </p:grpSpPr>
        <p:sp>
          <p:nvSpPr>
            <p:cNvPr id="5" name="Freeform 5">
              <a:extLst>
                <a:ext uri="{FF2B5EF4-FFF2-40B4-BE49-F238E27FC236}">
                  <a16:creationId xmlns:a16="http://schemas.microsoft.com/office/drawing/2014/main" id="{9089E07C-A72D-A374-23CC-D2840DA27C50}"/>
                </a:ext>
              </a:extLst>
            </p:cNvPr>
            <p:cNvSpPr/>
            <p:nvPr/>
          </p:nvSpPr>
          <p:spPr>
            <a:xfrm>
              <a:off x="0" y="0"/>
              <a:ext cx="582907" cy="16744"/>
            </a:xfrm>
            <a:custGeom>
              <a:avLst/>
              <a:gdLst/>
              <a:ahLst/>
              <a:cxnLst/>
              <a:rect l="l" t="t" r="r" b="b"/>
              <a:pathLst>
                <a:path w="582907" h="16744">
                  <a:moveTo>
                    <a:pt x="0" y="0"/>
                  </a:moveTo>
                  <a:lnTo>
                    <a:pt x="582907" y="0"/>
                  </a:lnTo>
                  <a:lnTo>
                    <a:pt x="582907" y="16744"/>
                  </a:lnTo>
                  <a:lnTo>
                    <a:pt x="0" y="16744"/>
                  </a:lnTo>
                  <a:close/>
                </a:path>
              </a:pathLst>
            </a:custGeom>
            <a:solidFill>
              <a:srgbClr val="92C954"/>
            </a:solidFill>
          </p:spPr>
          <p:txBody>
            <a:bodyPr/>
            <a:lstStyle/>
            <a:p>
              <a:pPr defTabSz="609630"/>
              <a:endParaRPr lang="en-US" sz="1200">
                <a:solidFill>
                  <a:prstClr val="black"/>
                </a:solidFill>
                <a:latin typeface="Calibri"/>
              </a:endParaRPr>
            </a:p>
          </p:txBody>
        </p:sp>
        <p:sp>
          <p:nvSpPr>
            <p:cNvPr id="10" name="TextBox 6">
              <a:extLst>
                <a:ext uri="{FF2B5EF4-FFF2-40B4-BE49-F238E27FC236}">
                  <a16:creationId xmlns:a16="http://schemas.microsoft.com/office/drawing/2014/main" id="{D6CA6503-28CF-7BE0-E25B-7D91B79D716F}"/>
                </a:ext>
              </a:extLst>
            </p:cNvPr>
            <p:cNvSpPr txBox="1"/>
            <p:nvPr/>
          </p:nvSpPr>
          <p:spPr>
            <a:xfrm>
              <a:off x="0" y="-38100"/>
              <a:ext cx="582907" cy="548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Tree>
    <p:extLst>
      <p:ext uri="{BB962C8B-B14F-4D97-AF65-F5344CB8AC3E}">
        <p14:creationId xmlns:p14="http://schemas.microsoft.com/office/powerpoint/2010/main" val="2378018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AB749D-4F04-623D-136A-13BDBAEAE6D3}"/>
              </a:ext>
            </a:extLst>
          </p:cNvPr>
          <p:cNvGrpSpPr/>
          <p:nvPr/>
        </p:nvGrpSpPr>
        <p:grpSpPr>
          <a:xfrm>
            <a:off x="7484333" y="-1321917"/>
            <a:ext cx="9394669" cy="10654489"/>
            <a:chOff x="11226499" y="-1982875"/>
            <a:chExt cx="14092004" cy="15981734"/>
          </a:xfrm>
        </p:grpSpPr>
        <p:sp>
          <p:nvSpPr>
            <p:cNvPr id="32" name="Freeform 2">
              <a:extLst>
                <a:ext uri="{FF2B5EF4-FFF2-40B4-BE49-F238E27FC236}">
                  <a16:creationId xmlns:a16="http://schemas.microsoft.com/office/drawing/2014/main" id="{3FC1561F-A61E-F416-12CE-775121D699EA}"/>
                </a:ext>
              </a:extLst>
            </p:cNvPr>
            <p:cNvSpPr/>
            <p:nvPr/>
          </p:nvSpPr>
          <p:spPr>
            <a:xfrm>
              <a:off x="11226499" y="-1982875"/>
              <a:ext cx="14092004" cy="15981734"/>
            </a:xfrm>
            <a:custGeom>
              <a:avLst/>
              <a:gdLst/>
              <a:ahLst/>
              <a:cxnLst/>
              <a:rect l="l" t="t" r="r" b="b"/>
              <a:pathLst>
                <a:path w="14092004" h="15981734">
                  <a:moveTo>
                    <a:pt x="0" y="0"/>
                  </a:moveTo>
                  <a:lnTo>
                    <a:pt x="14092004" y="0"/>
                  </a:lnTo>
                  <a:lnTo>
                    <a:pt x="14092004" y="15981734"/>
                  </a:lnTo>
                  <a:lnTo>
                    <a:pt x="0" y="15981734"/>
                  </a:lnTo>
                  <a:lnTo>
                    <a:pt x="0" y="0"/>
                  </a:lnTo>
                  <a:close/>
                </a:path>
              </a:pathLst>
            </a:custGeom>
            <a:blipFill>
              <a:blip r:embed="rId3">
                <a:alphaModFix amt="25000"/>
              </a:blip>
              <a:stretch>
                <a:fillRect r="-194975" b="-727"/>
              </a:stretch>
            </a:blipFill>
          </p:spPr>
          <p:txBody>
            <a:bodyPr lIns="60960" tIns="30480" rIns="60960" bIns="3048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46"/>
              <a:endParaRPr lang="en-US" sz="800">
                <a:solidFill>
                  <a:prstClr val="black"/>
                </a:solidFill>
                <a:latin typeface="Aptos" panose="020B0004020202020204"/>
              </a:endParaRPr>
            </a:p>
          </p:txBody>
        </p:sp>
        <p:sp>
          <p:nvSpPr>
            <p:cNvPr id="31" name="TextBox 9">
              <a:extLst>
                <a:ext uri="{FF2B5EF4-FFF2-40B4-BE49-F238E27FC236}">
                  <a16:creationId xmlns:a16="http://schemas.microsoft.com/office/drawing/2014/main" id="{EE426332-7A56-669B-4B4C-85012B328722}"/>
                </a:ext>
              </a:extLst>
            </p:cNvPr>
            <p:cNvSpPr txBox="1"/>
            <p:nvPr/>
          </p:nvSpPr>
          <p:spPr>
            <a:xfrm>
              <a:off x="16458083" y="3601472"/>
              <a:ext cx="1061633" cy="21155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a:lnSpc>
                  <a:spcPts val="1773"/>
                </a:lnSpc>
                <a:spcBef>
                  <a:spcPct val="0"/>
                </a:spcBef>
              </a:pPr>
              <a:endParaRPr sz="800">
                <a:solidFill>
                  <a:prstClr val="black"/>
                </a:solidFill>
                <a:latin typeface="Aptos" panose="020B0004020202020204"/>
              </a:endParaRPr>
            </a:p>
          </p:txBody>
        </p:sp>
      </p:grpSp>
      <p:sp>
        <p:nvSpPr>
          <p:cNvPr id="21" name="Freeform 21"/>
          <p:cNvSpPr/>
          <p:nvPr/>
        </p:nvSpPr>
        <p:spPr>
          <a:xfrm>
            <a:off x="326182" y="319128"/>
            <a:ext cx="531971" cy="541635"/>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3"/>
            <a:stretch>
              <a:fillRect r="-16290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46"/>
            <a:endParaRPr lang="en-US" sz="800">
              <a:solidFill>
                <a:prstClr val="black"/>
              </a:solidFill>
              <a:latin typeface="Aptos" panose="020B0004020202020204"/>
            </a:endParaRPr>
          </a:p>
        </p:txBody>
      </p:sp>
      <p:pic>
        <p:nvPicPr>
          <p:cNvPr id="27" name="Picture 26" descr="A person putting a hammer into a trash can&#10;&#10;Description automatically generated">
            <a:extLst>
              <a:ext uri="{FF2B5EF4-FFF2-40B4-BE49-F238E27FC236}">
                <a16:creationId xmlns:a16="http://schemas.microsoft.com/office/drawing/2014/main" id="{B2CA2DC2-FF31-0AFB-1844-15CCC1F52A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853"/>
          <a:stretch/>
        </p:blipFill>
        <p:spPr>
          <a:xfrm>
            <a:off x="5666936" y="2115990"/>
            <a:ext cx="5545134" cy="4274000"/>
          </a:xfrm>
          <a:prstGeom prst="rect">
            <a:avLst/>
          </a:prstGeom>
        </p:spPr>
      </p:pic>
      <p:sp>
        <p:nvSpPr>
          <p:cNvPr id="4" name="TextBox 16">
            <a:extLst>
              <a:ext uri="{FF2B5EF4-FFF2-40B4-BE49-F238E27FC236}">
                <a16:creationId xmlns:a16="http://schemas.microsoft.com/office/drawing/2014/main" id="{61EFA00B-F225-E447-BF7C-C5E9D872696A}"/>
              </a:ext>
            </a:extLst>
          </p:cNvPr>
          <p:cNvSpPr txBox="1"/>
          <p:nvPr/>
        </p:nvSpPr>
        <p:spPr>
          <a:xfrm>
            <a:off x="1187971" y="492034"/>
            <a:ext cx="8982190" cy="63194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46">
              <a:lnSpc>
                <a:spcPts val="5040"/>
              </a:lnSpc>
            </a:pPr>
            <a:r>
              <a:rPr lang="en-US" sz="4000" b="1" dirty="0">
                <a:solidFill>
                  <a:srgbClr val="C2B3EE"/>
                </a:solidFill>
                <a:latin typeface="Inter"/>
              </a:rPr>
              <a:t>Outdoor Trash, Recycling, &amp; Food Scrap Storage Considerations</a:t>
            </a:r>
          </a:p>
          <a:p>
            <a:pPr defTabSz="914446">
              <a:lnSpc>
                <a:spcPts val="5040"/>
              </a:lnSpc>
            </a:pPr>
            <a:endParaRPr lang="en-US" sz="2000">
              <a:solidFill>
                <a:srgbClr val="C2B3EE"/>
              </a:solidFill>
              <a:latin typeface="Inter"/>
            </a:endParaRPr>
          </a:p>
          <a:p>
            <a:pPr defTabSz="914446">
              <a:lnSpc>
                <a:spcPts val="5040"/>
              </a:lnSpc>
            </a:pPr>
            <a:r>
              <a:rPr lang="en-US" sz="2000" dirty="0">
                <a:solidFill>
                  <a:srgbClr val="C2B3EE"/>
                </a:solidFill>
                <a:latin typeface="Inter"/>
              </a:rPr>
              <a:t>Equipment</a:t>
            </a:r>
            <a:endParaRPr lang="en-US" dirty="0">
              <a:solidFill>
                <a:srgbClr val="000000"/>
              </a:solidFill>
              <a:latin typeface="Aptos" panose="020B0004020202020204"/>
            </a:endParaRPr>
          </a:p>
          <a:p>
            <a:pPr defTabSz="914446">
              <a:lnSpc>
                <a:spcPts val="5040"/>
              </a:lnSpc>
            </a:pPr>
            <a:r>
              <a:rPr lang="en-US" sz="2000" dirty="0">
                <a:solidFill>
                  <a:srgbClr val="C2B3EE"/>
                </a:solidFill>
                <a:latin typeface="Inter"/>
              </a:rPr>
              <a:t>Space</a:t>
            </a:r>
            <a:endParaRPr lang="en-US" dirty="0"/>
          </a:p>
          <a:p>
            <a:pPr defTabSz="914446">
              <a:lnSpc>
                <a:spcPts val="5040"/>
              </a:lnSpc>
            </a:pPr>
            <a:r>
              <a:rPr lang="en-US" sz="2000" dirty="0">
                <a:solidFill>
                  <a:srgbClr val="C2B3EE"/>
                </a:solidFill>
                <a:latin typeface="Inter"/>
              </a:rPr>
              <a:t>Placement</a:t>
            </a:r>
          </a:p>
          <a:p>
            <a:pPr defTabSz="914446">
              <a:lnSpc>
                <a:spcPts val="5040"/>
              </a:lnSpc>
            </a:pPr>
            <a:r>
              <a:rPr lang="en-US" sz="2000" dirty="0">
                <a:solidFill>
                  <a:srgbClr val="C2B3EE"/>
                </a:solidFill>
                <a:latin typeface="Inter"/>
              </a:rPr>
              <a:t>Electrical hookup</a:t>
            </a:r>
          </a:p>
          <a:p>
            <a:pPr defTabSz="914446">
              <a:lnSpc>
                <a:spcPts val="5040"/>
              </a:lnSpc>
            </a:pPr>
            <a:endParaRPr lang="en-US" sz="2000" dirty="0">
              <a:solidFill>
                <a:srgbClr val="C2B3EE"/>
              </a:solidFill>
              <a:latin typeface="Inter"/>
            </a:endParaRPr>
          </a:p>
          <a:p>
            <a:pPr defTabSz="914446">
              <a:lnSpc>
                <a:spcPts val="5040"/>
              </a:lnSpc>
            </a:pPr>
            <a:endParaRPr lang="en-US" sz="2000" dirty="0">
              <a:solidFill>
                <a:srgbClr val="C2B3EE"/>
              </a:solidFill>
              <a:latin typeface="Inter"/>
            </a:endParaRPr>
          </a:p>
          <a:p>
            <a:pPr defTabSz="914446">
              <a:lnSpc>
                <a:spcPts val="5040"/>
              </a:lnSpc>
            </a:pPr>
            <a:endParaRPr lang="en-US" sz="2000" b="1">
              <a:solidFill>
                <a:srgbClr val="C2B3EE"/>
              </a:solidFill>
              <a:latin typeface="Inter"/>
            </a:endParaRPr>
          </a:p>
        </p:txBody>
      </p:sp>
      <p:grpSp>
        <p:nvGrpSpPr>
          <p:cNvPr id="5" name="Group 7">
            <a:extLst>
              <a:ext uri="{FF2B5EF4-FFF2-40B4-BE49-F238E27FC236}">
                <a16:creationId xmlns:a16="http://schemas.microsoft.com/office/drawing/2014/main" id="{A42E847A-4F50-DCF4-15CE-2F4C97129DCA}"/>
              </a:ext>
            </a:extLst>
          </p:cNvPr>
          <p:cNvGrpSpPr/>
          <p:nvPr/>
        </p:nvGrpSpPr>
        <p:grpSpPr>
          <a:xfrm>
            <a:off x="10972056" y="2400981"/>
            <a:ext cx="707755" cy="141035"/>
            <a:chOff x="0" y="-38100"/>
            <a:chExt cx="246742" cy="49169"/>
          </a:xfrm>
        </p:grpSpPr>
        <p:sp>
          <p:nvSpPr>
            <p:cNvPr id="6" name="Freeform 8">
              <a:extLst>
                <a:ext uri="{FF2B5EF4-FFF2-40B4-BE49-F238E27FC236}">
                  <a16:creationId xmlns:a16="http://schemas.microsoft.com/office/drawing/2014/main" id="{6988D894-54CB-6AE4-9EC5-67F8DA9FF726}"/>
                </a:ext>
              </a:extLst>
            </p:cNvPr>
            <p:cNvSpPr/>
            <p:nvPr/>
          </p:nvSpPr>
          <p:spPr>
            <a:xfrm>
              <a:off x="0" y="0"/>
              <a:ext cx="246742" cy="11069"/>
            </a:xfrm>
            <a:custGeom>
              <a:avLst/>
              <a:gdLst/>
              <a:ahLst/>
              <a:cxnLst/>
              <a:rect l="l" t="t" r="r" b="b"/>
              <a:pathLst>
                <a:path w="246742" h="11069">
                  <a:moveTo>
                    <a:pt x="0" y="0"/>
                  </a:moveTo>
                  <a:lnTo>
                    <a:pt x="246742" y="0"/>
                  </a:lnTo>
                  <a:lnTo>
                    <a:pt x="246742" y="11069"/>
                  </a:lnTo>
                  <a:lnTo>
                    <a:pt x="0" y="11069"/>
                  </a:lnTo>
                  <a:close/>
                </a:path>
              </a:pathLst>
            </a:custGeom>
            <a:solidFill>
              <a:srgbClr val="F2EC8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46"/>
              <a:endParaRPr lang="en-US" sz="800">
                <a:solidFill>
                  <a:prstClr val="black"/>
                </a:solidFill>
                <a:latin typeface="Aptos" panose="020B0004020202020204"/>
              </a:endParaRPr>
            </a:p>
          </p:txBody>
        </p:sp>
        <p:sp>
          <p:nvSpPr>
            <p:cNvPr id="7" name="TextBox 9">
              <a:extLst>
                <a:ext uri="{FF2B5EF4-FFF2-40B4-BE49-F238E27FC236}">
                  <a16:creationId xmlns:a16="http://schemas.microsoft.com/office/drawing/2014/main" id="{819CC689-055E-EF0A-E3FB-141AE48FB54F}"/>
                </a:ext>
              </a:extLst>
            </p:cNvPr>
            <p:cNvSpPr txBox="1"/>
            <p:nvPr/>
          </p:nvSpPr>
          <p:spPr>
            <a:xfrm>
              <a:off x="0" y="-38100"/>
              <a:ext cx="246742" cy="4916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a:lnSpc>
                  <a:spcPts val="1773"/>
                </a:lnSpc>
                <a:spcBef>
                  <a:spcPct val="0"/>
                </a:spcBef>
              </a:pPr>
              <a:endParaRPr sz="800">
                <a:solidFill>
                  <a:prstClr val="black"/>
                </a:solidFill>
                <a:latin typeface="Aptos" panose="020B0004020202020204"/>
              </a:endParaRPr>
            </a:p>
          </p:txBody>
        </p:sp>
      </p:grpSp>
    </p:spTree>
    <p:extLst>
      <p:ext uri="{BB962C8B-B14F-4D97-AF65-F5344CB8AC3E}">
        <p14:creationId xmlns:p14="http://schemas.microsoft.com/office/powerpoint/2010/main" val="3507724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CDBCE-8F64-14B6-19BC-9A517833854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1B70585-3190-BD65-F0DE-19797E2FF846}"/>
              </a:ext>
            </a:extLst>
          </p:cNvPr>
          <p:cNvGrpSpPr/>
          <p:nvPr/>
        </p:nvGrpSpPr>
        <p:grpSpPr>
          <a:xfrm>
            <a:off x="7484333" y="-1321917"/>
            <a:ext cx="9394669" cy="10654489"/>
            <a:chOff x="11226499" y="-1982875"/>
            <a:chExt cx="14092004" cy="15981734"/>
          </a:xfrm>
        </p:grpSpPr>
        <p:sp>
          <p:nvSpPr>
            <p:cNvPr id="32" name="Freeform 2">
              <a:extLst>
                <a:ext uri="{FF2B5EF4-FFF2-40B4-BE49-F238E27FC236}">
                  <a16:creationId xmlns:a16="http://schemas.microsoft.com/office/drawing/2014/main" id="{1BC68AD1-BA19-547A-000F-F6CD9A53DF49}"/>
                </a:ext>
              </a:extLst>
            </p:cNvPr>
            <p:cNvSpPr/>
            <p:nvPr/>
          </p:nvSpPr>
          <p:spPr>
            <a:xfrm>
              <a:off x="11226499" y="-1982875"/>
              <a:ext cx="14092004" cy="15981734"/>
            </a:xfrm>
            <a:custGeom>
              <a:avLst/>
              <a:gdLst/>
              <a:ahLst/>
              <a:cxnLst/>
              <a:rect l="l" t="t" r="r" b="b"/>
              <a:pathLst>
                <a:path w="14092004" h="15981734">
                  <a:moveTo>
                    <a:pt x="0" y="0"/>
                  </a:moveTo>
                  <a:lnTo>
                    <a:pt x="14092004" y="0"/>
                  </a:lnTo>
                  <a:lnTo>
                    <a:pt x="14092004" y="15981734"/>
                  </a:lnTo>
                  <a:lnTo>
                    <a:pt x="0" y="15981734"/>
                  </a:lnTo>
                  <a:lnTo>
                    <a:pt x="0" y="0"/>
                  </a:lnTo>
                  <a:close/>
                </a:path>
              </a:pathLst>
            </a:custGeom>
            <a:blipFill>
              <a:blip r:embed="rId3">
                <a:alphaModFix amt="25000"/>
              </a:blip>
              <a:stretch>
                <a:fillRect r="-194975" b="-727"/>
              </a:stretch>
            </a:blipFill>
          </p:spPr>
          <p:txBody>
            <a:bodyPr lIns="60960" tIns="30480" rIns="60960" bIns="3048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46"/>
              <a:endParaRPr lang="en-US" sz="800">
                <a:solidFill>
                  <a:prstClr val="black"/>
                </a:solidFill>
                <a:latin typeface="Aptos" panose="020B0004020202020204"/>
              </a:endParaRPr>
            </a:p>
          </p:txBody>
        </p:sp>
        <p:sp>
          <p:nvSpPr>
            <p:cNvPr id="31" name="TextBox 9">
              <a:extLst>
                <a:ext uri="{FF2B5EF4-FFF2-40B4-BE49-F238E27FC236}">
                  <a16:creationId xmlns:a16="http://schemas.microsoft.com/office/drawing/2014/main" id="{6245FE9C-6EEE-710D-C916-1607749E3359}"/>
                </a:ext>
              </a:extLst>
            </p:cNvPr>
            <p:cNvSpPr txBox="1"/>
            <p:nvPr/>
          </p:nvSpPr>
          <p:spPr>
            <a:xfrm>
              <a:off x="16458083" y="3601472"/>
              <a:ext cx="1061633" cy="21155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a:lnSpc>
                  <a:spcPts val="1773"/>
                </a:lnSpc>
                <a:spcBef>
                  <a:spcPct val="0"/>
                </a:spcBef>
              </a:pPr>
              <a:endParaRPr sz="800">
                <a:solidFill>
                  <a:prstClr val="black"/>
                </a:solidFill>
                <a:latin typeface="Aptos" panose="020B0004020202020204"/>
              </a:endParaRPr>
            </a:p>
          </p:txBody>
        </p:sp>
      </p:grpSp>
      <p:sp>
        <p:nvSpPr>
          <p:cNvPr id="21" name="Freeform 21">
            <a:extLst>
              <a:ext uri="{FF2B5EF4-FFF2-40B4-BE49-F238E27FC236}">
                <a16:creationId xmlns:a16="http://schemas.microsoft.com/office/drawing/2014/main" id="{C4E629B7-1869-522A-6428-265A54426F22}"/>
              </a:ext>
            </a:extLst>
          </p:cNvPr>
          <p:cNvSpPr/>
          <p:nvPr/>
        </p:nvSpPr>
        <p:spPr>
          <a:xfrm>
            <a:off x="326182" y="319128"/>
            <a:ext cx="531971" cy="541635"/>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3"/>
            <a:stretch>
              <a:fillRect r="-16290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46"/>
            <a:endParaRPr lang="en-US" sz="800">
              <a:solidFill>
                <a:prstClr val="black"/>
              </a:solidFill>
              <a:latin typeface="Aptos" panose="020B0004020202020204"/>
            </a:endParaRPr>
          </a:p>
        </p:txBody>
      </p:sp>
      <p:pic>
        <p:nvPicPr>
          <p:cNvPr id="29" name="Picture 28" descr="A group of young boys standing in a room&#10;&#10;Description automatically generated">
            <a:extLst>
              <a:ext uri="{FF2B5EF4-FFF2-40B4-BE49-F238E27FC236}">
                <a16:creationId xmlns:a16="http://schemas.microsoft.com/office/drawing/2014/main" id="{99B341DB-1181-536B-8206-664CE71EAC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23" r="6684"/>
          <a:stretch/>
        </p:blipFill>
        <p:spPr>
          <a:xfrm>
            <a:off x="5089296" y="2077339"/>
            <a:ext cx="5268936" cy="4158910"/>
          </a:xfrm>
          <a:prstGeom prst="rect">
            <a:avLst/>
          </a:prstGeom>
        </p:spPr>
      </p:pic>
      <p:sp>
        <p:nvSpPr>
          <p:cNvPr id="4" name="TextBox 16">
            <a:extLst>
              <a:ext uri="{FF2B5EF4-FFF2-40B4-BE49-F238E27FC236}">
                <a16:creationId xmlns:a16="http://schemas.microsoft.com/office/drawing/2014/main" id="{45E071E0-C472-C0BB-B62E-CD0DEE297B99}"/>
              </a:ext>
            </a:extLst>
          </p:cNvPr>
          <p:cNvSpPr txBox="1"/>
          <p:nvPr/>
        </p:nvSpPr>
        <p:spPr>
          <a:xfrm>
            <a:off x="1187971" y="492034"/>
            <a:ext cx="8982190" cy="503702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46">
              <a:lnSpc>
                <a:spcPts val="5040"/>
              </a:lnSpc>
            </a:pPr>
            <a:r>
              <a:rPr lang="en-US" sz="4000" b="1" dirty="0">
                <a:solidFill>
                  <a:srgbClr val="C2B3EE"/>
                </a:solidFill>
                <a:latin typeface="Inter"/>
              </a:rPr>
              <a:t>Indoor Trash, Recycling, &amp; Food Scrap Storage Considerations</a:t>
            </a:r>
            <a:endParaRPr lang="en-US" sz="4000" dirty="0">
              <a:solidFill>
                <a:srgbClr val="000000"/>
              </a:solidFill>
              <a:latin typeface="Inter"/>
            </a:endParaRPr>
          </a:p>
          <a:p>
            <a:pPr defTabSz="914446">
              <a:lnSpc>
                <a:spcPts val="5040"/>
              </a:lnSpc>
            </a:pPr>
            <a:endParaRPr lang="en-US" sz="4000" b="1" dirty="0">
              <a:solidFill>
                <a:srgbClr val="C2B3EE"/>
              </a:solidFill>
              <a:latin typeface="Inter"/>
            </a:endParaRPr>
          </a:p>
          <a:p>
            <a:pPr defTabSz="914446">
              <a:lnSpc>
                <a:spcPts val="5040"/>
              </a:lnSpc>
            </a:pPr>
            <a:r>
              <a:rPr lang="en-US" sz="2000" dirty="0">
                <a:solidFill>
                  <a:srgbClr val="C2B3EE"/>
                </a:solidFill>
                <a:latin typeface="Inter"/>
              </a:rPr>
              <a:t>Space</a:t>
            </a:r>
            <a:endParaRPr lang="en-US" sz="2000" dirty="0">
              <a:solidFill>
                <a:srgbClr val="000000"/>
              </a:solidFill>
              <a:latin typeface="Inter"/>
            </a:endParaRPr>
          </a:p>
          <a:p>
            <a:pPr defTabSz="914446">
              <a:lnSpc>
                <a:spcPts val="5040"/>
              </a:lnSpc>
            </a:pPr>
            <a:r>
              <a:rPr lang="en-US" sz="2000" dirty="0">
                <a:solidFill>
                  <a:srgbClr val="C2B3EE"/>
                </a:solidFill>
                <a:latin typeface="Inter"/>
              </a:rPr>
              <a:t>Equipment</a:t>
            </a:r>
            <a:endParaRPr lang="en-US" dirty="0"/>
          </a:p>
          <a:p>
            <a:pPr defTabSz="914446">
              <a:lnSpc>
                <a:spcPts val="5040"/>
              </a:lnSpc>
            </a:pPr>
            <a:r>
              <a:rPr lang="en-US" sz="2000" dirty="0">
                <a:solidFill>
                  <a:srgbClr val="C2B3EE"/>
                </a:solidFill>
                <a:latin typeface="Inter"/>
              </a:rPr>
              <a:t>Placement</a:t>
            </a:r>
            <a:endParaRPr lang="en-US" sz="2000" dirty="0">
              <a:solidFill>
                <a:srgbClr val="000000"/>
              </a:solidFill>
              <a:latin typeface="Inter"/>
            </a:endParaRPr>
          </a:p>
          <a:p>
            <a:pPr defTabSz="914446">
              <a:lnSpc>
                <a:spcPts val="5040"/>
              </a:lnSpc>
            </a:pPr>
            <a:endParaRPr lang="en-US" sz="2000" dirty="0">
              <a:solidFill>
                <a:srgbClr val="C2B3EE"/>
              </a:solidFill>
              <a:latin typeface="Inter"/>
            </a:endParaRPr>
          </a:p>
          <a:p>
            <a:pPr defTabSz="914446">
              <a:lnSpc>
                <a:spcPts val="5040"/>
              </a:lnSpc>
            </a:pPr>
            <a:endParaRPr lang="en-US" sz="2000" b="1">
              <a:solidFill>
                <a:srgbClr val="C2B3EE"/>
              </a:solidFill>
              <a:latin typeface="Inter"/>
            </a:endParaRPr>
          </a:p>
        </p:txBody>
      </p:sp>
    </p:spTree>
    <p:extLst>
      <p:ext uri="{BB962C8B-B14F-4D97-AF65-F5344CB8AC3E}">
        <p14:creationId xmlns:p14="http://schemas.microsoft.com/office/powerpoint/2010/main" val="2758244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name="Slide321">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64503E-C18D-16AA-C2F0-580FBF08D454}"/>
              </a:ext>
            </a:extLst>
          </p:cNvPr>
          <p:cNvSpPr/>
          <p:nvPr/>
        </p:nvSpPr>
        <p:spPr>
          <a:xfrm>
            <a:off x="6783101" y="1407883"/>
            <a:ext cx="5089586" cy="4216169"/>
          </a:xfrm>
          <a:prstGeom prst="rect">
            <a:avLst/>
          </a:prstGeom>
          <a:solidFill>
            <a:srgbClr val="FFFFFF">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Inter" panose="02000503000000020004" pitchFamily="2" charset="0"/>
            </a:endParaRPr>
          </a:p>
        </p:txBody>
      </p:sp>
      <p:sp>
        <p:nvSpPr>
          <p:cNvPr id="3" name="TextBox 10">
            <a:extLst>
              <a:ext uri="{FF2B5EF4-FFF2-40B4-BE49-F238E27FC236}">
                <a16:creationId xmlns:a16="http://schemas.microsoft.com/office/drawing/2014/main" id="{83F695A6-4C91-EF9E-D883-F96E858734E2}"/>
              </a:ext>
            </a:extLst>
          </p:cNvPr>
          <p:cNvSpPr txBox="1"/>
          <p:nvPr/>
        </p:nvSpPr>
        <p:spPr>
          <a:xfrm>
            <a:off x="6963146" y="1728188"/>
            <a:ext cx="4729477" cy="2693045"/>
          </a:xfrm>
          <a:prstGeom prst="rect">
            <a:avLst/>
          </a:prstGeom>
          <a:noFill/>
          <a:ln cap="flat">
            <a:noFill/>
          </a:ln>
        </p:spPr>
        <p:txBody>
          <a:bodyPr vert="horz" wrap="square" lIns="91440" tIns="45720" rIns="91440" bIns="45720" anchor="t" anchorCtr="0" compatLnSpc="1">
            <a:spAutoFit/>
          </a:bodyPr>
          <a:lstStyle/>
          <a:p>
            <a:pPr marL="342900" indent="-342900">
              <a:spcBef>
                <a:spcPts val="60"/>
              </a:spcBef>
              <a:spcAft>
                <a:spcPts val="450"/>
              </a:spcAft>
              <a:buFont typeface="Arial"/>
              <a:buChar char="•"/>
              <a:defRPr sz="1800" b="0" i="0" u="none" strike="noStrike" kern="0" cap="none" spc="0" baseline="0">
                <a:solidFill>
                  <a:srgbClr val="000000"/>
                </a:solidFill>
                <a:uFillTx/>
              </a:defRPr>
            </a:pPr>
            <a:endParaRPr lang="en-US" sz="2400" dirty="0">
              <a:solidFill>
                <a:srgbClr val="01343D"/>
              </a:solidFill>
              <a:latin typeface="Inter"/>
            </a:endParaRPr>
          </a:p>
          <a:p>
            <a:pPr marL="342900" indent="-342900">
              <a:spcBef>
                <a:spcPts val="60"/>
              </a:spcBef>
              <a:spcAft>
                <a:spcPts val="450"/>
              </a:spcAft>
              <a:buFont typeface="Arial"/>
              <a:buChar char="•"/>
              <a:defRPr sz="1800" b="0" i="0" u="none" strike="noStrike" kern="0" cap="none" spc="0" baseline="0">
                <a:solidFill>
                  <a:srgbClr val="000000"/>
                </a:solidFill>
                <a:uFillTx/>
              </a:defRPr>
            </a:pPr>
            <a:r>
              <a:rPr lang="en-US" sz="2400" dirty="0">
                <a:solidFill>
                  <a:srgbClr val="01343D"/>
                </a:solidFill>
                <a:latin typeface="Inter"/>
                <a:ea typeface="Inter" panose="02000503000000020004" pitchFamily="2" charset="0"/>
              </a:rPr>
              <a:t>Wasted Food Tracking</a:t>
            </a:r>
            <a:endParaRPr lang="en-US" sz="2400" b="0" i="0" u="none" strike="noStrike" kern="1200" cap="none" spc="0" baseline="0" dirty="0">
              <a:solidFill>
                <a:srgbClr val="01343D"/>
              </a:solidFill>
              <a:uFillTx/>
              <a:latin typeface="Inter"/>
              <a:ea typeface="Inter" panose="02000503000000020004" pitchFamily="2" charset="0"/>
            </a:endParaRPr>
          </a:p>
          <a:p>
            <a:pPr marL="342900" indent="-342900">
              <a:spcBef>
                <a:spcPts val="60"/>
              </a:spcBef>
              <a:spcAft>
                <a:spcPts val="450"/>
              </a:spcAft>
              <a:buFont typeface="Arial"/>
              <a:buChar char="•"/>
              <a:defRPr sz="1800" b="0" i="0" u="none" strike="noStrike" kern="0" cap="none" spc="0" baseline="0">
                <a:solidFill>
                  <a:srgbClr val="000000"/>
                </a:solidFill>
                <a:uFillTx/>
              </a:defRPr>
            </a:pPr>
            <a:r>
              <a:rPr lang="en-US" sz="2400" dirty="0">
                <a:solidFill>
                  <a:srgbClr val="01343D"/>
                </a:solidFill>
                <a:latin typeface="Inter"/>
                <a:ea typeface="Inter" panose="02000503000000020004" pitchFamily="2" charset="0"/>
              </a:rPr>
              <a:t>Wasted Food Prevention</a:t>
            </a:r>
          </a:p>
          <a:p>
            <a:pPr marL="342900" marR="0" lvl="0" indent="-342900" algn="l" defTabSz="914400" rtl="0" fontAlgn="auto" hangingPunct="1">
              <a:lnSpc>
                <a:spcPct val="100000"/>
              </a:lnSpc>
              <a:spcBef>
                <a:spcPts val="60"/>
              </a:spcBef>
              <a:spcAft>
                <a:spcPts val="450"/>
              </a:spcAft>
              <a:buFont typeface="Arial"/>
              <a:buChar char="•"/>
              <a:tabLst/>
              <a:defRPr sz="1800" b="0" i="0" u="none" strike="noStrike" kern="0" cap="none" spc="0" baseline="0">
                <a:solidFill>
                  <a:srgbClr val="000000"/>
                </a:solidFill>
                <a:uFillTx/>
              </a:defRPr>
            </a:pPr>
            <a:r>
              <a:rPr lang="en-US" sz="2400" b="0" i="0" u="none" strike="noStrike" kern="1200" cap="none" spc="0" baseline="0" dirty="0">
                <a:solidFill>
                  <a:srgbClr val="01343D"/>
                </a:solidFill>
                <a:uFillTx/>
                <a:latin typeface="Inter"/>
                <a:ea typeface="Inter" panose="02000503000000020004" pitchFamily="2" charset="0"/>
              </a:rPr>
              <a:t>Food </a:t>
            </a:r>
            <a:r>
              <a:rPr lang="en-US" sz="2400" dirty="0">
                <a:solidFill>
                  <a:srgbClr val="01343D"/>
                </a:solidFill>
                <a:latin typeface="Inter"/>
                <a:ea typeface="Inter" panose="02000503000000020004" pitchFamily="2" charset="0"/>
              </a:rPr>
              <a:t>Purchasing</a:t>
            </a:r>
            <a:r>
              <a:rPr lang="en-US" sz="2400" b="0" i="0" u="none" strike="noStrike" kern="1200" cap="none" spc="0" baseline="0" dirty="0">
                <a:solidFill>
                  <a:srgbClr val="01343D"/>
                </a:solidFill>
                <a:uFillTx/>
                <a:latin typeface="Inter"/>
                <a:ea typeface="Inter" panose="02000503000000020004" pitchFamily="2" charset="0"/>
              </a:rPr>
              <a:t> </a:t>
            </a:r>
          </a:p>
          <a:p>
            <a:pPr marL="342900" indent="-342900">
              <a:spcBef>
                <a:spcPts val="60"/>
              </a:spcBef>
              <a:spcAft>
                <a:spcPts val="450"/>
              </a:spcAft>
              <a:buFont typeface="Arial"/>
              <a:buChar char="•"/>
              <a:defRPr sz="1800" b="0" i="0" u="none" strike="noStrike" kern="0" cap="none" spc="0" baseline="0">
                <a:solidFill>
                  <a:srgbClr val="000000"/>
                </a:solidFill>
                <a:uFillTx/>
              </a:defRPr>
            </a:pPr>
            <a:r>
              <a:rPr lang="en-US" sz="2400" dirty="0">
                <a:solidFill>
                  <a:srgbClr val="01343D"/>
                </a:solidFill>
                <a:latin typeface="Inter"/>
                <a:ea typeface="Inter" panose="02000503000000020004" pitchFamily="2" charset="0"/>
              </a:rPr>
              <a:t>Surplus Food Donation</a:t>
            </a:r>
          </a:p>
          <a:p>
            <a:pPr marL="342900" indent="-342900">
              <a:spcBef>
                <a:spcPts val="60"/>
              </a:spcBef>
              <a:spcAft>
                <a:spcPts val="450"/>
              </a:spcAft>
              <a:buFont typeface="Arial"/>
              <a:buChar char="•"/>
              <a:defRPr sz="1800" b="0" i="0" u="none" strike="noStrike" kern="0" cap="none" spc="0" baseline="0">
                <a:solidFill>
                  <a:srgbClr val="000000"/>
                </a:solidFill>
                <a:uFillTx/>
              </a:defRPr>
            </a:pPr>
            <a:r>
              <a:rPr lang="en-US" sz="2400" dirty="0">
                <a:solidFill>
                  <a:srgbClr val="01343D"/>
                </a:solidFill>
                <a:latin typeface="Inter"/>
                <a:ea typeface="Inter" panose="02000503000000020004" pitchFamily="2" charset="0"/>
              </a:rPr>
              <a:t>Food Scrap Diversion</a:t>
            </a:r>
          </a:p>
        </p:txBody>
      </p:sp>
      <p:sp>
        <p:nvSpPr>
          <p:cNvPr id="4" name="Rectangle 4">
            <a:extLst>
              <a:ext uri="{FF2B5EF4-FFF2-40B4-BE49-F238E27FC236}">
                <a16:creationId xmlns:a16="http://schemas.microsoft.com/office/drawing/2014/main" id="{7375F972-147F-4382-78C0-3D97A1DD587F}"/>
              </a:ext>
            </a:extLst>
          </p:cNvPr>
          <p:cNvSpPr/>
          <p:nvPr/>
        </p:nvSpPr>
        <p:spPr>
          <a:xfrm>
            <a:off x="6783101" y="119822"/>
            <a:ext cx="5089586" cy="1200332"/>
          </a:xfrm>
          <a:prstGeom prst="rect">
            <a:avLst/>
          </a:prstGeom>
          <a:solidFill>
            <a:srgbClr val="FFFFFF">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Inter" panose="02000503000000020004" pitchFamily="2" charset="0"/>
            </a:endParaRPr>
          </a:p>
        </p:txBody>
      </p:sp>
      <p:sp>
        <p:nvSpPr>
          <p:cNvPr id="5" name="TextBox 3">
            <a:extLst>
              <a:ext uri="{FF2B5EF4-FFF2-40B4-BE49-F238E27FC236}">
                <a16:creationId xmlns:a16="http://schemas.microsoft.com/office/drawing/2014/main" id="{48979BBB-8723-82D4-334A-26AAD4BFD932}"/>
              </a:ext>
            </a:extLst>
          </p:cNvPr>
          <p:cNvSpPr txBox="1"/>
          <p:nvPr/>
        </p:nvSpPr>
        <p:spPr>
          <a:xfrm>
            <a:off x="6783101" y="117106"/>
            <a:ext cx="5089586" cy="1200329"/>
          </a:xfrm>
          <a:prstGeom prst="rect">
            <a:avLst/>
          </a:prstGeom>
          <a:solidFill>
            <a:srgbClr val="01343D"/>
          </a:solid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3600" b="1" dirty="0">
                <a:solidFill>
                  <a:srgbClr val="FFFFFF"/>
                </a:solidFill>
                <a:latin typeface="Inter"/>
              </a:rPr>
              <a:t>Wasted Food Considerations</a:t>
            </a:r>
            <a:endParaRPr lang="en-US" dirty="0" err="1"/>
          </a:p>
        </p:txBody>
      </p:sp>
      <p:sp>
        <p:nvSpPr>
          <p:cNvPr id="6" name="Freeform 21">
            <a:extLst>
              <a:ext uri="{FF2B5EF4-FFF2-40B4-BE49-F238E27FC236}">
                <a16:creationId xmlns:a16="http://schemas.microsoft.com/office/drawing/2014/main" id="{EB472C18-0C1C-7513-2C74-8A6FFBC13FF6}"/>
              </a:ext>
            </a:extLst>
          </p:cNvPr>
          <p:cNvSpPr/>
          <p:nvPr/>
        </p:nvSpPr>
        <p:spPr>
          <a:xfrm>
            <a:off x="348554" y="266516"/>
            <a:ext cx="552504" cy="562542"/>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4"/>
            <a:stretch>
              <a:fillRect r="-162907"/>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endParaRPr lang="en-US">
              <a:solidFill>
                <a:srgbClr val="000000"/>
              </a:solidFill>
              <a:latin typeface="Raleway"/>
            </a:endParaRPr>
          </a:p>
        </p:txBody>
      </p:sp>
    </p:spTree>
    <p:extLst>
      <p:ext uri="{BB962C8B-B14F-4D97-AF65-F5344CB8AC3E}">
        <p14:creationId xmlns:p14="http://schemas.microsoft.com/office/powerpoint/2010/main" val="52196475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posing for a photo&#10;&#10;Description automatically generated">
            <a:extLst>
              <a:ext uri="{FF2B5EF4-FFF2-40B4-BE49-F238E27FC236}">
                <a16:creationId xmlns:a16="http://schemas.microsoft.com/office/drawing/2014/main" id="{8EC3E9DC-8D96-7CD9-7D38-65BD613C811F}"/>
              </a:ext>
            </a:extLst>
          </p:cNvPr>
          <p:cNvPicPr>
            <a:picLocks noChangeAspect="1"/>
          </p:cNvPicPr>
          <p:nvPr/>
        </p:nvPicPr>
        <p:blipFill rotWithShape="1">
          <a:blip r:embed="rId3">
            <a:extLst>
              <a:ext uri="{28A0092B-C50C-407E-A947-70E740481C1C}">
                <a14:useLocalDpi xmlns:a14="http://schemas.microsoft.com/office/drawing/2010/main" val="0"/>
              </a:ext>
            </a:extLst>
          </a:blip>
          <a:srcRect l="1140" t="22668" r="2086" b="20721"/>
          <a:stretch/>
        </p:blipFill>
        <p:spPr>
          <a:xfrm>
            <a:off x="3" y="-185863"/>
            <a:ext cx="12191999" cy="5348989"/>
          </a:xfrm>
          <a:prstGeom prst="rect">
            <a:avLst/>
          </a:prstGeom>
        </p:spPr>
      </p:pic>
      <p:sp>
        <p:nvSpPr>
          <p:cNvPr id="12" name="TextBox 12"/>
          <p:cNvSpPr txBox="1"/>
          <p:nvPr/>
        </p:nvSpPr>
        <p:spPr>
          <a:xfrm>
            <a:off x="5037012" y="5695534"/>
            <a:ext cx="6680745" cy="61632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609615">
              <a:lnSpc>
                <a:spcPts val="2519"/>
              </a:lnSpc>
            </a:pPr>
            <a:r>
              <a:rPr lang="en-US" sz="1800" b="1">
                <a:solidFill>
                  <a:schemeClr val="tx2"/>
                </a:solidFill>
                <a:latin typeface="Inter" panose="02000503000000020004" pitchFamily="2" charset="0"/>
                <a:ea typeface="Inter" panose="02000503000000020004" pitchFamily="2" charset="0"/>
              </a:rPr>
              <a:t>Our mission is to innovate, implement, and scale the environmental solutions that communities need to thrive.</a:t>
            </a:r>
          </a:p>
        </p:txBody>
      </p:sp>
      <p:sp>
        <p:nvSpPr>
          <p:cNvPr id="5" name="Freeform 2">
            <a:extLst>
              <a:ext uri="{FF2B5EF4-FFF2-40B4-BE49-F238E27FC236}">
                <a16:creationId xmlns:a16="http://schemas.microsoft.com/office/drawing/2014/main" id="{DAFED802-823E-37C8-2EA7-3A25756F90D8}"/>
              </a:ext>
            </a:extLst>
          </p:cNvPr>
          <p:cNvSpPr/>
          <p:nvPr/>
        </p:nvSpPr>
        <p:spPr>
          <a:xfrm>
            <a:off x="820921" y="5461699"/>
            <a:ext cx="2402572" cy="944927"/>
          </a:xfrm>
          <a:custGeom>
            <a:avLst/>
            <a:gdLst/>
            <a:ahLst/>
            <a:cxnLst/>
            <a:rect l="l" t="t" r="r" b="b"/>
            <a:pathLst>
              <a:path w="7614974" h="2994949">
                <a:moveTo>
                  <a:pt x="0" y="0"/>
                </a:moveTo>
                <a:lnTo>
                  <a:pt x="7614974" y="0"/>
                </a:lnTo>
                <a:lnTo>
                  <a:pt x="7614974" y="2994949"/>
                </a:lnTo>
                <a:lnTo>
                  <a:pt x="0" y="2994949"/>
                </a:lnTo>
                <a:lnTo>
                  <a:pt x="0" y="0"/>
                </a:lnTo>
                <a:close/>
              </a:path>
            </a:pathLst>
          </a:custGeom>
          <a:blipFill>
            <a:blip r:embed="rId4"/>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609615"/>
            <a:endParaRPr lang="en-US" sz="600">
              <a:solidFill>
                <a:srgbClr val="000000"/>
              </a:solidFill>
              <a:latin typeface="Calibri"/>
            </a:endParaRPr>
          </a:p>
        </p:txBody>
      </p:sp>
      <p:cxnSp>
        <p:nvCxnSpPr>
          <p:cNvPr id="3" name="Straight Connector 2">
            <a:extLst>
              <a:ext uri="{FF2B5EF4-FFF2-40B4-BE49-F238E27FC236}">
                <a16:creationId xmlns:a16="http://schemas.microsoft.com/office/drawing/2014/main" id="{ABDAAF52-38F0-D03F-8923-DDC3ED258D4D}"/>
              </a:ext>
            </a:extLst>
          </p:cNvPr>
          <p:cNvCxnSpPr>
            <a:cxnSpLocks/>
          </p:cNvCxnSpPr>
          <p:nvPr/>
        </p:nvCxnSpPr>
        <p:spPr>
          <a:xfrm>
            <a:off x="4211781" y="5499165"/>
            <a:ext cx="0" cy="1009059"/>
          </a:xfrm>
          <a:prstGeom prst="line">
            <a:avLst/>
          </a:prstGeom>
          <a:ln w="38100">
            <a:solidFill>
              <a:srgbClr val="0391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86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EADB6-AF54-6BF8-AD39-18BE7EFF5AAF}"/>
              </a:ext>
            </a:extLst>
          </p:cNvPr>
          <p:cNvSpPr txBox="1"/>
          <p:nvPr/>
        </p:nvSpPr>
        <p:spPr>
          <a:xfrm>
            <a:off x="3048000" y="3248344"/>
            <a:ext cx="6096000" cy="369332"/>
          </a:xfrm>
          <a:prstGeom prst="rect">
            <a:avLst/>
          </a:prstGeom>
          <a:noFill/>
        </p:spPr>
        <p:txBody>
          <a:bodyPr wrap="square">
            <a:spAutoFit/>
          </a:bodyPr>
          <a:lstStyle/>
          <a:p>
            <a:r>
              <a:rPr lang="en-US"/>
              <a:t> </a:t>
            </a:r>
          </a:p>
        </p:txBody>
      </p:sp>
      <p:pic>
        <p:nvPicPr>
          <p:cNvPr id="2" name="Picture 1" descr="A chart with green and white squares&#10;&#10;AI-generated content may be incorrect.">
            <a:extLst>
              <a:ext uri="{FF2B5EF4-FFF2-40B4-BE49-F238E27FC236}">
                <a16:creationId xmlns:a16="http://schemas.microsoft.com/office/drawing/2014/main" id="{92022ACC-8BA2-C095-8546-39652D01725B}"/>
              </a:ext>
            </a:extLst>
          </p:cNvPr>
          <p:cNvPicPr>
            <a:picLocks noChangeAspect="1"/>
          </p:cNvPicPr>
          <p:nvPr/>
        </p:nvPicPr>
        <p:blipFill>
          <a:blip r:embed="rId3"/>
          <a:stretch>
            <a:fillRect/>
          </a:stretch>
        </p:blipFill>
        <p:spPr>
          <a:xfrm>
            <a:off x="906780" y="-2857"/>
            <a:ext cx="10490200" cy="6863715"/>
          </a:xfrm>
          <a:prstGeom prst="rect">
            <a:avLst/>
          </a:prstGeom>
        </p:spPr>
      </p:pic>
    </p:spTree>
    <p:extLst>
      <p:ext uri="{BB962C8B-B14F-4D97-AF65-F5344CB8AC3E}">
        <p14:creationId xmlns:p14="http://schemas.microsoft.com/office/powerpoint/2010/main" val="65345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35486-B0F6-4A89-7604-D2B4DC16B219}"/>
              </a:ext>
            </a:extLst>
          </p:cNvPr>
          <p:cNvPicPr>
            <a:picLocks noChangeAspect="1"/>
          </p:cNvPicPr>
          <p:nvPr/>
        </p:nvPicPr>
        <p:blipFill>
          <a:blip r:embed="rId3"/>
          <a:stretch>
            <a:fillRect/>
          </a:stretch>
        </p:blipFill>
        <p:spPr>
          <a:xfrm>
            <a:off x="-47122" y="2929467"/>
            <a:ext cx="3428428" cy="3928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9A7E63DE-0E35-4AD3-A901-14903FFE2EE5}"/>
              </a:ext>
            </a:extLst>
          </p:cNvPr>
          <p:cNvPicPr>
            <a:picLocks noChangeAspect="1"/>
          </p:cNvPicPr>
          <p:nvPr/>
        </p:nvPicPr>
        <p:blipFill>
          <a:blip r:embed="rId4"/>
          <a:stretch>
            <a:fillRect/>
          </a:stretch>
        </p:blipFill>
        <p:spPr>
          <a:xfrm>
            <a:off x="2768383" y="0"/>
            <a:ext cx="3428428" cy="4041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B78F1EF-BFFB-5AC1-4A85-7B5B7122BC6C}"/>
              </a:ext>
            </a:extLst>
          </p:cNvPr>
          <p:cNvPicPr>
            <a:picLocks noChangeAspect="1"/>
          </p:cNvPicPr>
          <p:nvPr/>
        </p:nvPicPr>
        <p:blipFill>
          <a:blip r:embed="rId5"/>
          <a:stretch>
            <a:fillRect/>
          </a:stretch>
        </p:blipFill>
        <p:spPr>
          <a:xfrm>
            <a:off x="5806599" y="2726269"/>
            <a:ext cx="3465324" cy="4131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5FE97602-BB84-076D-7AB6-E7F84D273486}"/>
              </a:ext>
            </a:extLst>
          </p:cNvPr>
          <p:cNvPicPr>
            <a:picLocks noChangeAspect="1"/>
          </p:cNvPicPr>
          <p:nvPr/>
        </p:nvPicPr>
        <p:blipFill>
          <a:blip r:embed="rId6"/>
          <a:stretch>
            <a:fillRect/>
          </a:stretch>
        </p:blipFill>
        <p:spPr>
          <a:xfrm>
            <a:off x="8844560" y="0"/>
            <a:ext cx="3413512" cy="3928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Freeform 21">
            <a:extLst>
              <a:ext uri="{FF2B5EF4-FFF2-40B4-BE49-F238E27FC236}">
                <a16:creationId xmlns:a16="http://schemas.microsoft.com/office/drawing/2014/main" id="{4BEB53FE-4F9F-FECF-AC99-261C9425257B}"/>
              </a:ext>
            </a:extLst>
          </p:cNvPr>
          <p:cNvSpPr/>
          <p:nvPr/>
        </p:nvSpPr>
        <p:spPr>
          <a:xfrm>
            <a:off x="324151" y="130024"/>
            <a:ext cx="1036480" cy="1055310"/>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7"/>
            <a:stretch>
              <a:fillRect r="-16290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46"/>
            <a:endParaRPr lang="en-US" sz="800">
              <a:solidFill>
                <a:prstClr val="black"/>
              </a:solidFill>
              <a:latin typeface="Aptos" panose="020B0004020202020204"/>
            </a:endParaRPr>
          </a:p>
        </p:txBody>
      </p:sp>
    </p:spTree>
    <p:extLst>
      <p:ext uri="{BB962C8B-B14F-4D97-AF65-F5344CB8AC3E}">
        <p14:creationId xmlns:p14="http://schemas.microsoft.com/office/powerpoint/2010/main" val="1083344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F5FE409C-18FC-E361-40AF-B2E025AD2E64}"/>
            </a:ext>
          </a:extLst>
        </p:cNvPr>
        <p:cNvGrpSpPr/>
        <p:nvPr/>
      </p:nvGrpSpPr>
      <p:grpSpPr>
        <a:xfrm>
          <a:off x="0" y="0"/>
          <a:ext cx="0" cy="0"/>
          <a:chOff x="0" y="0"/>
          <a:chExt cx="0" cy="0"/>
        </a:xfrm>
      </p:grpSpPr>
      <p:sp>
        <p:nvSpPr>
          <p:cNvPr id="10" name="Freeform 21">
            <a:extLst>
              <a:ext uri="{FF2B5EF4-FFF2-40B4-BE49-F238E27FC236}">
                <a16:creationId xmlns:a16="http://schemas.microsoft.com/office/drawing/2014/main" id="{9B2E0A59-3251-5F2C-69B8-EF1768E76F66}"/>
              </a:ext>
            </a:extLst>
          </p:cNvPr>
          <p:cNvSpPr/>
          <p:nvPr/>
        </p:nvSpPr>
        <p:spPr>
          <a:xfrm>
            <a:off x="324151" y="130024"/>
            <a:ext cx="1036480" cy="1055310"/>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4"/>
            <a:stretch>
              <a:fillRect r="-16290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46"/>
            <a:endParaRPr lang="en-US" sz="800">
              <a:solidFill>
                <a:prstClr val="black"/>
              </a:solidFill>
              <a:latin typeface="Aptos" panose="020B0004020202020204"/>
            </a:endParaRPr>
          </a:p>
        </p:txBody>
      </p:sp>
      <p:sp>
        <p:nvSpPr>
          <p:cNvPr id="6" name="TextBox 5">
            <a:extLst>
              <a:ext uri="{FF2B5EF4-FFF2-40B4-BE49-F238E27FC236}">
                <a16:creationId xmlns:a16="http://schemas.microsoft.com/office/drawing/2014/main" id="{9BEB6FB0-F644-4040-0AB7-24BE142100F5}"/>
              </a:ext>
            </a:extLst>
          </p:cNvPr>
          <p:cNvSpPr txBox="1"/>
          <p:nvPr/>
        </p:nvSpPr>
        <p:spPr>
          <a:xfrm>
            <a:off x="1367803" y="419102"/>
            <a:ext cx="12369807" cy="769441"/>
          </a:xfrm>
          <a:prstGeom prst="rect">
            <a:avLst/>
          </a:prstGeom>
          <a:noFill/>
        </p:spPr>
        <p:txBody>
          <a:bodyPr wrap="square" lIns="91440" tIns="45720" rIns="91440" bIns="45720" rtlCol="0" anchor="t">
            <a:spAutoFit/>
          </a:bodyPr>
          <a:lstStyle/>
          <a:p>
            <a:r>
              <a:rPr lang="en-US" sz="4400" dirty="0">
                <a:solidFill>
                  <a:schemeClr val="accent4"/>
                </a:solidFill>
                <a:latin typeface="Inter Bold"/>
                <a:ea typeface="Inter Bold" panose="02000503000000020004" pitchFamily="2" charset="0"/>
              </a:rPr>
              <a:t>C&amp;D Training Video –Structure Tone</a:t>
            </a:r>
          </a:p>
        </p:txBody>
      </p:sp>
      <p:pic>
        <p:nvPicPr>
          <p:cNvPr id="11" name="Picture 10">
            <a:extLst>
              <a:ext uri="{FF2B5EF4-FFF2-40B4-BE49-F238E27FC236}">
                <a16:creationId xmlns:a16="http://schemas.microsoft.com/office/drawing/2014/main" id="{D2830BC0-0891-0843-601B-45DDBC3B1E75}"/>
              </a:ext>
            </a:extLst>
          </p:cNvPr>
          <p:cNvPicPr>
            <a:picLocks noChangeAspect="1"/>
          </p:cNvPicPr>
          <p:nvPr/>
        </p:nvPicPr>
        <p:blipFill>
          <a:blip r:embed="rId5"/>
          <a:stretch>
            <a:fillRect/>
          </a:stretch>
        </p:blipFill>
        <p:spPr>
          <a:xfrm>
            <a:off x="5736637" y="3257667"/>
            <a:ext cx="718726" cy="775406"/>
          </a:xfrm>
          <a:prstGeom prst="rect">
            <a:avLst/>
          </a:prstGeom>
        </p:spPr>
      </p:pic>
      <p:pic>
        <p:nvPicPr>
          <p:cNvPr id="12" name="Online Media 11" descr="RecyclingWorks in Massachusetts presents an instructional case study of a Structure Tone interior renovation project in Boston that demonstrates source separation of construction and demolition materials. Structure Tone aims to model waste diversion processes that can be replicated at other construction projects to keep C&amp;D materials from going for disposal, reduce carbon emissions, and save money." title="RecyclingWorks MA | Structure Tone Case Study and Instructional Video">
            <a:hlinkClick r:id="" action="ppaction://media"/>
            <a:extLst>
              <a:ext uri="{FF2B5EF4-FFF2-40B4-BE49-F238E27FC236}">
                <a16:creationId xmlns:a16="http://schemas.microsoft.com/office/drawing/2014/main" id="{244290B6-116C-6B89-8648-1754E609E969}"/>
              </a:ext>
            </a:extLst>
          </p:cNvPr>
          <p:cNvPicPr>
            <a:picLocks noRot="1" noChangeAspect="1"/>
          </p:cNvPicPr>
          <p:nvPr>
            <a:videoFile r:link="rId1"/>
          </p:nvPr>
        </p:nvPicPr>
        <p:blipFill>
          <a:blip r:embed="rId6"/>
          <a:stretch>
            <a:fillRect/>
          </a:stretch>
        </p:blipFill>
        <p:spPr>
          <a:xfrm>
            <a:off x="1499953" y="1447800"/>
            <a:ext cx="8458318" cy="4771438"/>
          </a:xfrm>
          <a:prstGeom prst="rect">
            <a:avLst/>
          </a:prstGeom>
        </p:spPr>
      </p:pic>
    </p:spTree>
    <p:extLst>
      <p:ext uri="{BB962C8B-B14F-4D97-AF65-F5344CB8AC3E}">
        <p14:creationId xmlns:p14="http://schemas.microsoft.com/office/powerpoint/2010/main" val="3580447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C6BFFCCD-15E9-40B7-8E93-7F967E431B84}"/>
              </a:ext>
            </a:extLst>
          </p:cNvPr>
          <p:cNvSpPr>
            <a:spLocks noGrp="1" noRot="1" noMove="1" noResize="1" noEditPoints="1" noAdjustHandles="1" noChangeArrowheads="1" noChangeShapeType="1"/>
          </p:cNvSpPr>
          <p:nvPr/>
        </p:nvSpPr>
        <p:spPr>
          <a:xfrm rot="5400000" flipV="1">
            <a:off x="4345782" y="-988218"/>
            <a:ext cx="6858001" cy="8834438"/>
          </a:xfrm>
          <a:prstGeom prst="flowChartManualInpu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Raleway"/>
              <a:sym typeface="Arial"/>
            </a:endParaRPr>
          </a:p>
        </p:txBody>
      </p:sp>
      <p:sp>
        <p:nvSpPr>
          <p:cNvPr id="8" name="Flowchart: Manual Input 7">
            <a:extLst>
              <a:ext uri="{FF2B5EF4-FFF2-40B4-BE49-F238E27FC236}">
                <a16:creationId xmlns:a16="http://schemas.microsoft.com/office/drawing/2014/main" id="{90847F86-3420-4465-9D86-82B327D94535}"/>
              </a:ext>
            </a:extLst>
          </p:cNvPr>
          <p:cNvSpPr>
            <a:spLocks/>
          </p:cNvSpPr>
          <p:nvPr/>
        </p:nvSpPr>
        <p:spPr>
          <a:xfrm rot="5400000" flipV="1">
            <a:off x="4345784" y="-988220"/>
            <a:ext cx="6857998" cy="8834440"/>
          </a:xfrm>
          <a:prstGeom prst="flowChartManualInp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Raleway"/>
              <a:sym typeface="Arial"/>
            </a:endParaRPr>
          </a:p>
        </p:txBody>
      </p:sp>
      <p:pic>
        <p:nvPicPr>
          <p:cNvPr id="27" name="Picture 26" descr="A person and person standing next to a green bin with food&#10;&#10;AI-generated content may be incorrect.">
            <a:extLst>
              <a:ext uri="{FF2B5EF4-FFF2-40B4-BE49-F238E27FC236}">
                <a16:creationId xmlns:a16="http://schemas.microsoft.com/office/drawing/2014/main" id="{EDA200AB-3A5A-E6D0-62BE-8929859360A8}"/>
              </a:ext>
            </a:extLst>
          </p:cNvPr>
          <p:cNvPicPr>
            <a:picLocks noChangeAspect="1"/>
          </p:cNvPicPr>
          <p:nvPr/>
        </p:nvPicPr>
        <p:blipFill>
          <a:blip r:embed="rId4">
            <a:extLst>
              <a:ext uri="{28A0092B-C50C-407E-A947-70E740481C1C}">
                <a14:useLocalDpi xmlns:a14="http://schemas.microsoft.com/office/drawing/2010/main" val="0"/>
              </a:ext>
            </a:extLst>
          </a:blip>
          <a:srcRect l="15921" t="11021" r="27562" b="1940"/>
          <a:stretch>
            <a:fillRect/>
          </a:stretch>
        </p:blipFill>
        <p:spPr>
          <a:xfrm>
            <a:off x="5999916" y="1415505"/>
            <a:ext cx="6200882" cy="4297346"/>
          </a:xfrm>
          <a:prstGeom prst="rect">
            <a:avLst/>
          </a:prstGeom>
        </p:spPr>
      </p:pic>
      <p:sp>
        <p:nvSpPr>
          <p:cNvPr id="26" name="Rectangle 25">
            <a:extLst>
              <a:ext uri="{FF2B5EF4-FFF2-40B4-BE49-F238E27FC236}">
                <a16:creationId xmlns:a16="http://schemas.microsoft.com/office/drawing/2014/main" id="{42966BA1-CFE2-363D-4349-9EB65B76F295}"/>
              </a:ext>
            </a:extLst>
          </p:cNvPr>
          <p:cNvSpPr/>
          <p:nvPr/>
        </p:nvSpPr>
        <p:spPr>
          <a:xfrm>
            <a:off x="5652406" y="5624108"/>
            <a:ext cx="6539595" cy="12315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Raleway"/>
              <a:sym typeface="Arial"/>
            </a:endParaRPr>
          </a:p>
        </p:txBody>
      </p:sp>
      <p:sp>
        <p:nvSpPr>
          <p:cNvPr id="6" name="Flowchart: Manual Input 5">
            <a:extLst>
              <a:ext uri="{FF2B5EF4-FFF2-40B4-BE49-F238E27FC236}">
                <a16:creationId xmlns:a16="http://schemas.microsoft.com/office/drawing/2014/main" id="{A259CDE3-B347-49CB-BEF6-09B1E5AF7269}"/>
              </a:ext>
            </a:extLst>
          </p:cNvPr>
          <p:cNvSpPr>
            <a:spLocks/>
          </p:cNvSpPr>
          <p:nvPr/>
        </p:nvSpPr>
        <p:spPr>
          <a:xfrm rot="16200000" flipV="1">
            <a:off x="310822" y="-310821"/>
            <a:ext cx="6855674" cy="7477316"/>
          </a:xfrm>
          <a:prstGeom prst="flowChartManualInput">
            <a:avLst/>
          </a:prstGeom>
          <a:solidFill>
            <a:srgbClr val="003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Raleway"/>
              <a:sym typeface="Arial"/>
            </a:endParaRPr>
          </a:p>
        </p:txBody>
      </p:sp>
      <p:cxnSp>
        <p:nvCxnSpPr>
          <p:cNvPr id="11" name="Straight Connector 10">
            <a:extLst>
              <a:ext uri="{FF2B5EF4-FFF2-40B4-BE49-F238E27FC236}">
                <a16:creationId xmlns:a16="http://schemas.microsoft.com/office/drawing/2014/main" id="{EC859A9E-89CF-4B96-BDB3-9BDBB7B7DBAC}"/>
              </a:ext>
            </a:extLst>
          </p:cNvPr>
          <p:cNvCxnSpPr>
            <a:cxnSpLocks/>
          </p:cNvCxnSpPr>
          <p:nvPr/>
        </p:nvCxnSpPr>
        <p:spPr>
          <a:xfrm flipH="1">
            <a:off x="942974" y="182014"/>
            <a:ext cx="2798" cy="655895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8906F8B-5E65-415C-8B25-EBAA5A794709}"/>
              </a:ext>
            </a:extLst>
          </p:cNvPr>
          <p:cNvSpPr/>
          <p:nvPr/>
        </p:nvSpPr>
        <p:spPr>
          <a:xfrm>
            <a:off x="717172" y="775471"/>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Raleway"/>
              <a:sym typeface="Arial"/>
            </a:endParaRPr>
          </a:p>
        </p:txBody>
      </p:sp>
      <p:sp>
        <p:nvSpPr>
          <p:cNvPr id="13" name="Oval 12">
            <a:extLst>
              <a:ext uri="{FF2B5EF4-FFF2-40B4-BE49-F238E27FC236}">
                <a16:creationId xmlns:a16="http://schemas.microsoft.com/office/drawing/2014/main" id="{BA4C2DA7-3591-432C-BB73-76B0CDA675B4}"/>
              </a:ext>
            </a:extLst>
          </p:cNvPr>
          <p:cNvSpPr/>
          <p:nvPr/>
        </p:nvSpPr>
        <p:spPr>
          <a:xfrm>
            <a:off x="689845" y="243435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Raleway"/>
              <a:sym typeface="Arial"/>
            </a:endParaRPr>
          </a:p>
        </p:txBody>
      </p:sp>
      <p:sp>
        <p:nvSpPr>
          <p:cNvPr id="14" name="Oval 13">
            <a:extLst>
              <a:ext uri="{FF2B5EF4-FFF2-40B4-BE49-F238E27FC236}">
                <a16:creationId xmlns:a16="http://schemas.microsoft.com/office/drawing/2014/main" id="{9D607648-2805-42FC-804B-9CBF847B52A0}"/>
              </a:ext>
            </a:extLst>
          </p:cNvPr>
          <p:cNvSpPr/>
          <p:nvPr/>
        </p:nvSpPr>
        <p:spPr>
          <a:xfrm>
            <a:off x="701091" y="3814909"/>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Raleway"/>
              <a:sym typeface="Arial"/>
            </a:endParaRPr>
          </a:p>
        </p:txBody>
      </p:sp>
      <p:sp>
        <p:nvSpPr>
          <p:cNvPr id="15" name="Oval 14">
            <a:extLst>
              <a:ext uri="{FF2B5EF4-FFF2-40B4-BE49-F238E27FC236}">
                <a16:creationId xmlns:a16="http://schemas.microsoft.com/office/drawing/2014/main" id="{122E0370-F557-4302-BA11-6FEA8C1927D3}"/>
              </a:ext>
            </a:extLst>
          </p:cNvPr>
          <p:cNvSpPr/>
          <p:nvPr/>
        </p:nvSpPr>
        <p:spPr>
          <a:xfrm>
            <a:off x="688101" y="5441742"/>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Raleway"/>
              <a:sym typeface="Arial"/>
            </a:endParaRPr>
          </a:p>
        </p:txBody>
      </p:sp>
      <p:sp>
        <p:nvSpPr>
          <p:cNvPr id="16" name="TextBox 15">
            <a:extLst>
              <a:ext uri="{FF2B5EF4-FFF2-40B4-BE49-F238E27FC236}">
                <a16:creationId xmlns:a16="http://schemas.microsoft.com/office/drawing/2014/main" id="{153313CC-19FB-4CDE-A06F-EC3C7A8C9AB1}"/>
              </a:ext>
            </a:extLst>
          </p:cNvPr>
          <p:cNvSpPr txBox="1"/>
          <p:nvPr/>
        </p:nvSpPr>
        <p:spPr>
          <a:xfrm>
            <a:off x="1353223" y="766798"/>
            <a:ext cx="4927472" cy="461665"/>
          </a:xfrm>
          <a:prstGeom prst="rect">
            <a:avLst/>
          </a:prstGeom>
          <a:noFill/>
        </p:spPr>
        <p:txBody>
          <a:bodyPr wrap="square" rtlCol="0">
            <a:spAutoFit/>
          </a:bodyPr>
          <a:lstStyle/>
          <a:p>
            <a:pPr defTabSz="914446">
              <a:defRPr/>
            </a:pPr>
            <a:r>
              <a:rPr lang="en-US" sz="2400" b="1">
                <a:solidFill>
                  <a:prstClr val="white"/>
                </a:solidFill>
                <a:latin typeface="Inter Medium" panose="02000503000000020004" pitchFamily="2" charset="0"/>
                <a:ea typeface="Inter Medium" panose="02000503000000020004" pitchFamily="2" charset="0"/>
                <a:cs typeface="Arial"/>
                <a:sym typeface="Arial"/>
              </a:rPr>
              <a:t>Waste Reduction Assessment</a:t>
            </a:r>
          </a:p>
        </p:txBody>
      </p:sp>
      <p:sp>
        <p:nvSpPr>
          <p:cNvPr id="17" name="TextBox 16">
            <a:extLst>
              <a:ext uri="{FF2B5EF4-FFF2-40B4-BE49-F238E27FC236}">
                <a16:creationId xmlns:a16="http://schemas.microsoft.com/office/drawing/2014/main" id="{B8A660DC-52DE-4D55-9D26-7E034345F852}"/>
              </a:ext>
            </a:extLst>
          </p:cNvPr>
          <p:cNvSpPr txBox="1"/>
          <p:nvPr/>
        </p:nvSpPr>
        <p:spPr>
          <a:xfrm>
            <a:off x="1353224" y="2407093"/>
            <a:ext cx="5003481" cy="461665"/>
          </a:xfrm>
          <a:prstGeom prst="rect">
            <a:avLst/>
          </a:prstGeom>
          <a:noFill/>
        </p:spPr>
        <p:txBody>
          <a:bodyPr wrap="square" rtlCol="0">
            <a:spAutoFit/>
          </a:bodyPr>
          <a:lstStyle/>
          <a:p>
            <a:pPr defTabSz="914446">
              <a:defRPr/>
            </a:pPr>
            <a:r>
              <a:rPr lang="en-US" sz="2400" b="1">
                <a:solidFill>
                  <a:prstClr val="white"/>
                </a:solidFill>
                <a:latin typeface="Inter Medium" panose="02000503000000020004" pitchFamily="2" charset="0"/>
                <a:ea typeface="Inter Medium" panose="02000503000000020004" pitchFamily="2" charset="0"/>
                <a:cs typeface="Arial"/>
                <a:sym typeface="Arial"/>
              </a:rPr>
              <a:t>Recommendations</a:t>
            </a:r>
            <a:endParaRPr lang="en-US" b="1">
              <a:solidFill>
                <a:prstClr val="white"/>
              </a:solidFill>
              <a:latin typeface="Inter Medium" panose="02000503000000020004" pitchFamily="2" charset="0"/>
              <a:ea typeface="Inter Medium" panose="02000503000000020004" pitchFamily="2" charset="0"/>
              <a:cs typeface="Arial"/>
              <a:sym typeface="Arial"/>
            </a:endParaRPr>
          </a:p>
        </p:txBody>
      </p:sp>
      <p:sp>
        <p:nvSpPr>
          <p:cNvPr id="19" name="TextBox 18">
            <a:extLst>
              <a:ext uri="{FF2B5EF4-FFF2-40B4-BE49-F238E27FC236}">
                <a16:creationId xmlns:a16="http://schemas.microsoft.com/office/drawing/2014/main" id="{19A72A0A-9069-453B-96C0-3BCB2954BBD9}"/>
              </a:ext>
            </a:extLst>
          </p:cNvPr>
          <p:cNvSpPr txBox="1"/>
          <p:nvPr/>
        </p:nvSpPr>
        <p:spPr>
          <a:xfrm>
            <a:off x="1353224" y="3762098"/>
            <a:ext cx="2828923" cy="461665"/>
          </a:xfrm>
          <a:prstGeom prst="rect">
            <a:avLst/>
          </a:prstGeom>
          <a:noFill/>
        </p:spPr>
        <p:txBody>
          <a:bodyPr wrap="square" rtlCol="0">
            <a:spAutoFit/>
          </a:bodyPr>
          <a:lstStyle/>
          <a:p>
            <a:pPr defTabSz="914446">
              <a:defRPr/>
            </a:pPr>
            <a:r>
              <a:rPr lang="en-US" sz="2400" b="1">
                <a:solidFill>
                  <a:prstClr val="white"/>
                </a:solidFill>
                <a:latin typeface="Inter Medium" panose="02000503000000020004" pitchFamily="2" charset="0"/>
                <a:ea typeface="Inter Medium" panose="02000503000000020004" pitchFamily="2" charset="0"/>
                <a:cs typeface="Arial"/>
                <a:sym typeface="Arial"/>
              </a:rPr>
              <a:t>Follow up</a:t>
            </a:r>
          </a:p>
        </p:txBody>
      </p:sp>
      <p:sp>
        <p:nvSpPr>
          <p:cNvPr id="21" name="TextBox 20">
            <a:extLst>
              <a:ext uri="{FF2B5EF4-FFF2-40B4-BE49-F238E27FC236}">
                <a16:creationId xmlns:a16="http://schemas.microsoft.com/office/drawing/2014/main" id="{F7FEB7E5-D9FA-4232-B939-5B4F42029948}"/>
              </a:ext>
            </a:extLst>
          </p:cNvPr>
          <p:cNvSpPr txBox="1"/>
          <p:nvPr/>
        </p:nvSpPr>
        <p:spPr>
          <a:xfrm>
            <a:off x="1384634" y="2817324"/>
            <a:ext cx="4502919" cy="615553"/>
          </a:xfrm>
          <a:prstGeom prst="rect">
            <a:avLst/>
          </a:prstGeom>
          <a:noFill/>
        </p:spPr>
        <p:txBody>
          <a:bodyPr wrap="square" lIns="91440" tIns="45720" rIns="91440" bIns="45720" rtlCol="0" anchor="t">
            <a:spAutoFit/>
          </a:bodyPr>
          <a:lstStyle/>
          <a:p>
            <a:pPr defTabSz="914446">
              <a:defRPr/>
            </a:pPr>
            <a:r>
              <a:rPr lang="en-US" sz="1700" dirty="0">
                <a:solidFill>
                  <a:prstClr val="white"/>
                </a:solidFill>
                <a:latin typeface="Inter"/>
                <a:ea typeface="Inter" panose="02000503000000020004" pitchFamily="2" charset="0"/>
                <a:cs typeface="Arial"/>
                <a:sym typeface="Arial"/>
              </a:rPr>
              <a:t>Customized report of opportunities to prevent, recover, and divert waste</a:t>
            </a:r>
          </a:p>
        </p:txBody>
      </p:sp>
      <p:sp>
        <p:nvSpPr>
          <p:cNvPr id="22" name="TextBox 21">
            <a:extLst>
              <a:ext uri="{FF2B5EF4-FFF2-40B4-BE49-F238E27FC236}">
                <a16:creationId xmlns:a16="http://schemas.microsoft.com/office/drawing/2014/main" id="{76B2AA60-4387-4912-BA37-E6B6684B6F99}"/>
              </a:ext>
            </a:extLst>
          </p:cNvPr>
          <p:cNvSpPr txBox="1"/>
          <p:nvPr/>
        </p:nvSpPr>
        <p:spPr>
          <a:xfrm>
            <a:off x="7508993" y="351453"/>
            <a:ext cx="4570545" cy="1077218"/>
          </a:xfrm>
          <a:prstGeom prst="rect">
            <a:avLst/>
          </a:prstGeom>
          <a:noFill/>
        </p:spPr>
        <p:txBody>
          <a:bodyPr wrap="square" rtlCol="0">
            <a:spAutoFit/>
          </a:bodyPr>
          <a:lstStyle/>
          <a:p>
            <a:pPr algn="ctr" defTabSz="914446">
              <a:defRPr/>
            </a:pPr>
            <a:r>
              <a:rPr lang="en-US" sz="3200" b="1" dirty="0">
                <a:solidFill>
                  <a:prstClr val="white"/>
                </a:solidFill>
                <a:latin typeface="Inter Bold" panose="02000503000000020004" pitchFamily="2" charset="0"/>
                <a:ea typeface="Inter Bold" panose="02000503000000020004" pitchFamily="2" charset="0"/>
                <a:cs typeface="Arial"/>
                <a:sym typeface="Arial"/>
              </a:rPr>
              <a:t>No-Cost </a:t>
            </a:r>
          </a:p>
          <a:p>
            <a:pPr algn="ctr" defTabSz="914446">
              <a:defRPr/>
            </a:pPr>
            <a:r>
              <a:rPr lang="en-US" sz="3200" b="1" dirty="0">
                <a:solidFill>
                  <a:prstClr val="white"/>
                </a:solidFill>
                <a:latin typeface="Inter Bold" panose="02000503000000020004" pitchFamily="2" charset="0"/>
                <a:ea typeface="Inter Bold" panose="02000503000000020004" pitchFamily="2" charset="0"/>
                <a:cs typeface="Arial"/>
                <a:sym typeface="Arial"/>
              </a:rPr>
              <a:t>Technical Assistance</a:t>
            </a:r>
          </a:p>
        </p:txBody>
      </p:sp>
      <p:sp>
        <p:nvSpPr>
          <p:cNvPr id="2" name="TextBox 1">
            <a:extLst>
              <a:ext uri="{FF2B5EF4-FFF2-40B4-BE49-F238E27FC236}">
                <a16:creationId xmlns:a16="http://schemas.microsoft.com/office/drawing/2014/main" id="{925E2264-20F9-013E-18DC-AA70D08EDA4C}"/>
              </a:ext>
            </a:extLst>
          </p:cNvPr>
          <p:cNvSpPr txBox="1"/>
          <p:nvPr/>
        </p:nvSpPr>
        <p:spPr>
          <a:xfrm>
            <a:off x="1338461" y="1200833"/>
            <a:ext cx="5212552" cy="877163"/>
          </a:xfrm>
          <a:prstGeom prst="rect">
            <a:avLst/>
          </a:prstGeom>
          <a:noFill/>
        </p:spPr>
        <p:txBody>
          <a:bodyPr wrap="square" rtlCol="0">
            <a:spAutoFit/>
          </a:bodyPr>
          <a:lstStyle/>
          <a:p>
            <a:pPr defTabSz="914446">
              <a:defRPr/>
            </a:pPr>
            <a:r>
              <a:rPr lang="en-US" sz="1700" dirty="0">
                <a:solidFill>
                  <a:prstClr val="white"/>
                </a:solidFill>
                <a:latin typeface="Inter" panose="02000503000000020004" pitchFamily="2" charset="0"/>
                <a:ea typeface="Inter" panose="02000503000000020004" pitchFamily="2" charset="0"/>
                <a:cs typeface="Arial"/>
                <a:sym typeface="Arial"/>
              </a:rPr>
              <a:t>In-person or virtual visit to evaluate existing waste streams and learn about waste </a:t>
            </a:r>
          </a:p>
          <a:p>
            <a:pPr defTabSz="914446">
              <a:defRPr/>
            </a:pPr>
            <a:r>
              <a:rPr lang="en-US" sz="1700" dirty="0">
                <a:solidFill>
                  <a:prstClr val="white"/>
                </a:solidFill>
                <a:latin typeface="Inter" panose="02000503000000020004" pitchFamily="2" charset="0"/>
                <a:ea typeface="Inter" panose="02000503000000020004" pitchFamily="2" charset="0"/>
                <a:cs typeface="Arial"/>
                <a:sym typeface="Arial"/>
              </a:rPr>
              <a:t>reduction goals</a:t>
            </a:r>
          </a:p>
        </p:txBody>
      </p:sp>
      <p:sp>
        <p:nvSpPr>
          <p:cNvPr id="5" name="TextBox 4">
            <a:extLst>
              <a:ext uri="{FF2B5EF4-FFF2-40B4-BE49-F238E27FC236}">
                <a16:creationId xmlns:a16="http://schemas.microsoft.com/office/drawing/2014/main" id="{66622EF3-E2DF-4BF1-5AE2-EFA2635DD060}"/>
              </a:ext>
            </a:extLst>
          </p:cNvPr>
          <p:cNvSpPr txBox="1"/>
          <p:nvPr/>
        </p:nvSpPr>
        <p:spPr>
          <a:xfrm>
            <a:off x="1337030" y="4174616"/>
            <a:ext cx="4175885" cy="877163"/>
          </a:xfrm>
          <a:prstGeom prst="rect">
            <a:avLst/>
          </a:prstGeom>
          <a:noFill/>
        </p:spPr>
        <p:txBody>
          <a:bodyPr wrap="square" rtlCol="0">
            <a:spAutoFit/>
          </a:bodyPr>
          <a:lstStyle/>
          <a:p>
            <a:pPr defTabSz="914446">
              <a:defRPr/>
            </a:pPr>
            <a:r>
              <a:rPr lang="en-US" sz="1700">
                <a:solidFill>
                  <a:prstClr val="white"/>
                </a:solidFill>
                <a:latin typeface="Inter" panose="02000503000000020004" pitchFamily="2" charset="0"/>
                <a:ea typeface="Inter" panose="02000503000000020004" pitchFamily="2" charset="0"/>
                <a:cs typeface="Arial"/>
                <a:sym typeface="Arial"/>
              </a:rPr>
              <a:t>Support through the implementation of new strategies, direct connections to service providers</a:t>
            </a:r>
          </a:p>
        </p:txBody>
      </p:sp>
      <p:sp>
        <p:nvSpPr>
          <p:cNvPr id="7" name="TextBox 6">
            <a:extLst>
              <a:ext uri="{FF2B5EF4-FFF2-40B4-BE49-F238E27FC236}">
                <a16:creationId xmlns:a16="http://schemas.microsoft.com/office/drawing/2014/main" id="{484A59E6-CA88-35AF-025C-BC45B56B3E4E}"/>
              </a:ext>
            </a:extLst>
          </p:cNvPr>
          <p:cNvSpPr txBox="1"/>
          <p:nvPr/>
        </p:nvSpPr>
        <p:spPr>
          <a:xfrm>
            <a:off x="1332549" y="5806571"/>
            <a:ext cx="4540207" cy="353943"/>
          </a:xfrm>
          <a:prstGeom prst="rect">
            <a:avLst/>
          </a:prstGeom>
          <a:noFill/>
        </p:spPr>
        <p:txBody>
          <a:bodyPr wrap="square" rtlCol="0">
            <a:spAutoFit/>
          </a:bodyPr>
          <a:lstStyle/>
          <a:p>
            <a:pPr defTabSz="914446">
              <a:defRPr/>
            </a:pPr>
            <a:r>
              <a:rPr lang="en-US" sz="1700">
                <a:solidFill>
                  <a:prstClr val="white"/>
                </a:solidFill>
                <a:latin typeface="Inter "/>
                <a:cs typeface="Arial"/>
                <a:sym typeface="Arial"/>
              </a:rPr>
              <a:t>Signage, staff trainings, and more</a:t>
            </a:r>
          </a:p>
        </p:txBody>
      </p:sp>
      <p:sp>
        <p:nvSpPr>
          <p:cNvPr id="24" name="TextBox 23">
            <a:extLst>
              <a:ext uri="{FF2B5EF4-FFF2-40B4-BE49-F238E27FC236}">
                <a16:creationId xmlns:a16="http://schemas.microsoft.com/office/drawing/2014/main" id="{A33C0024-70A4-EABB-6774-01B969A1CC98}"/>
              </a:ext>
            </a:extLst>
          </p:cNvPr>
          <p:cNvSpPr txBox="1"/>
          <p:nvPr/>
        </p:nvSpPr>
        <p:spPr>
          <a:xfrm>
            <a:off x="1314954" y="5383276"/>
            <a:ext cx="5137071" cy="461665"/>
          </a:xfrm>
          <a:prstGeom prst="rect">
            <a:avLst/>
          </a:prstGeom>
          <a:noFill/>
        </p:spPr>
        <p:txBody>
          <a:bodyPr wrap="square" rtlCol="0">
            <a:spAutoFit/>
          </a:bodyPr>
          <a:lstStyle/>
          <a:p>
            <a:pPr defTabSz="914446">
              <a:defRPr/>
            </a:pPr>
            <a:r>
              <a:rPr lang="en-US" sz="2400" b="1">
                <a:solidFill>
                  <a:prstClr val="white"/>
                </a:solidFill>
                <a:latin typeface="Inter Medium" panose="02000503000000020004" pitchFamily="2" charset="0"/>
                <a:ea typeface="Inter Medium" panose="02000503000000020004" pitchFamily="2" charset="0"/>
                <a:cs typeface="Arial"/>
                <a:sym typeface="Arial"/>
              </a:rPr>
              <a:t>Education</a:t>
            </a:r>
          </a:p>
        </p:txBody>
      </p:sp>
      <p:sp>
        <p:nvSpPr>
          <p:cNvPr id="3" name="Freeform 8">
            <a:extLst>
              <a:ext uri="{FF2B5EF4-FFF2-40B4-BE49-F238E27FC236}">
                <a16:creationId xmlns:a16="http://schemas.microsoft.com/office/drawing/2014/main" id="{8529C5A6-E592-70C3-082B-DCE227909A1B}"/>
              </a:ext>
            </a:extLst>
          </p:cNvPr>
          <p:cNvSpPr/>
          <p:nvPr/>
        </p:nvSpPr>
        <p:spPr>
          <a:xfrm flipH="1">
            <a:off x="756937" y="832514"/>
            <a:ext cx="345092" cy="345092"/>
          </a:xfrm>
          <a:custGeom>
            <a:avLst/>
            <a:gdLst/>
            <a:ahLst/>
            <a:cxnLst/>
            <a:rect l="l" t="t" r="r" b="b"/>
            <a:pathLst>
              <a:path w="7533776" h="7533776">
                <a:moveTo>
                  <a:pt x="0" y="0"/>
                </a:moveTo>
                <a:lnTo>
                  <a:pt x="7533776" y="0"/>
                </a:lnTo>
                <a:lnTo>
                  <a:pt x="7533776" y="7533776"/>
                </a:lnTo>
                <a:lnTo>
                  <a:pt x="0" y="7533776"/>
                </a:lnTo>
                <a:lnTo>
                  <a:pt x="0" y="0"/>
                </a:lnTo>
                <a:close/>
              </a:path>
            </a:pathLst>
          </a:custGeom>
          <a:blipFill>
            <a:blip r:embed="rId5"/>
            <a:stretch>
              <a:fillRect r="-158216"/>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endParaRPr lang="en-US">
              <a:solidFill>
                <a:srgbClr val="000000"/>
              </a:solidFill>
              <a:latin typeface="Raleway"/>
            </a:endParaRPr>
          </a:p>
        </p:txBody>
      </p:sp>
      <p:sp>
        <p:nvSpPr>
          <p:cNvPr id="4" name="Freeform 8">
            <a:extLst>
              <a:ext uri="{FF2B5EF4-FFF2-40B4-BE49-F238E27FC236}">
                <a16:creationId xmlns:a16="http://schemas.microsoft.com/office/drawing/2014/main" id="{1C589857-94C9-1225-0D6B-2C596B16EE2E}"/>
              </a:ext>
            </a:extLst>
          </p:cNvPr>
          <p:cNvSpPr/>
          <p:nvPr/>
        </p:nvSpPr>
        <p:spPr>
          <a:xfrm flipH="1">
            <a:off x="724693" y="2492599"/>
            <a:ext cx="345092" cy="345092"/>
          </a:xfrm>
          <a:custGeom>
            <a:avLst/>
            <a:gdLst/>
            <a:ahLst/>
            <a:cxnLst/>
            <a:rect l="l" t="t" r="r" b="b"/>
            <a:pathLst>
              <a:path w="7533776" h="7533776">
                <a:moveTo>
                  <a:pt x="0" y="0"/>
                </a:moveTo>
                <a:lnTo>
                  <a:pt x="7533776" y="0"/>
                </a:lnTo>
                <a:lnTo>
                  <a:pt x="7533776" y="7533776"/>
                </a:lnTo>
                <a:lnTo>
                  <a:pt x="0" y="7533776"/>
                </a:lnTo>
                <a:lnTo>
                  <a:pt x="0" y="0"/>
                </a:lnTo>
                <a:close/>
              </a:path>
            </a:pathLst>
          </a:custGeom>
          <a:blipFill>
            <a:blip r:embed="rId5"/>
            <a:stretch>
              <a:fillRect r="-158216"/>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endParaRPr lang="en-US">
              <a:solidFill>
                <a:srgbClr val="000000"/>
              </a:solidFill>
              <a:latin typeface="Raleway"/>
            </a:endParaRPr>
          </a:p>
        </p:txBody>
      </p:sp>
      <p:sp>
        <p:nvSpPr>
          <p:cNvPr id="10" name="Freeform 8">
            <a:extLst>
              <a:ext uri="{FF2B5EF4-FFF2-40B4-BE49-F238E27FC236}">
                <a16:creationId xmlns:a16="http://schemas.microsoft.com/office/drawing/2014/main" id="{51120FF6-ADE5-33D5-71E4-A63B0102ECF3}"/>
              </a:ext>
            </a:extLst>
          </p:cNvPr>
          <p:cNvSpPr/>
          <p:nvPr/>
        </p:nvSpPr>
        <p:spPr>
          <a:xfrm flipH="1">
            <a:off x="744573" y="3864201"/>
            <a:ext cx="345092" cy="345092"/>
          </a:xfrm>
          <a:custGeom>
            <a:avLst/>
            <a:gdLst/>
            <a:ahLst/>
            <a:cxnLst/>
            <a:rect l="l" t="t" r="r" b="b"/>
            <a:pathLst>
              <a:path w="7533776" h="7533776">
                <a:moveTo>
                  <a:pt x="0" y="0"/>
                </a:moveTo>
                <a:lnTo>
                  <a:pt x="7533776" y="0"/>
                </a:lnTo>
                <a:lnTo>
                  <a:pt x="7533776" y="7533776"/>
                </a:lnTo>
                <a:lnTo>
                  <a:pt x="0" y="7533776"/>
                </a:lnTo>
                <a:lnTo>
                  <a:pt x="0" y="0"/>
                </a:lnTo>
                <a:close/>
              </a:path>
            </a:pathLst>
          </a:custGeom>
          <a:blipFill>
            <a:blip r:embed="rId5"/>
            <a:stretch>
              <a:fillRect r="-158216"/>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endParaRPr lang="en-US">
              <a:solidFill>
                <a:srgbClr val="000000"/>
              </a:solidFill>
              <a:latin typeface="Raleway"/>
            </a:endParaRPr>
          </a:p>
        </p:txBody>
      </p:sp>
      <p:sp>
        <p:nvSpPr>
          <p:cNvPr id="18" name="Freeform 8">
            <a:extLst>
              <a:ext uri="{FF2B5EF4-FFF2-40B4-BE49-F238E27FC236}">
                <a16:creationId xmlns:a16="http://schemas.microsoft.com/office/drawing/2014/main" id="{835026A6-EB26-8D3A-6EE8-D02C8F3D46B4}"/>
              </a:ext>
            </a:extLst>
          </p:cNvPr>
          <p:cNvSpPr/>
          <p:nvPr/>
        </p:nvSpPr>
        <p:spPr>
          <a:xfrm flipH="1">
            <a:off x="731320" y="5494218"/>
            <a:ext cx="345092" cy="345092"/>
          </a:xfrm>
          <a:custGeom>
            <a:avLst/>
            <a:gdLst/>
            <a:ahLst/>
            <a:cxnLst/>
            <a:rect l="l" t="t" r="r" b="b"/>
            <a:pathLst>
              <a:path w="7533776" h="7533776">
                <a:moveTo>
                  <a:pt x="0" y="0"/>
                </a:moveTo>
                <a:lnTo>
                  <a:pt x="7533776" y="0"/>
                </a:lnTo>
                <a:lnTo>
                  <a:pt x="7533776" y="7533776"/>
                </a:lnTo>
                <a:lnTo>
                  <a:pt x="0" y="7533776"/>
                </a:lnTo>
                <a:lnTo>
                  <a:pt x="0" y="0"/>
                </a:lnTo>
                <a:close/>
              </a:path>
            </a:pathLst>
          </a:custGeom>
          <a:blipFill>
            <a:blip r:embed="rId5"/>
            <a:stretch>
              <a:fillRect r="-158216"/>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endParaRPr lang="en-US">
              <a:solidFill>
                <a:srgbClr val="000000"/>
              </a:solidFill>
              <a:latin typeface="Raleway"/>
            </a:endParaRPr>
          </a:p>
        </p:txBody>
      </p:sp>
      <p:sp>
        <p:nvSpPr>
          <p:cNvPr id="23" name="TextBox 26">
            <a:extLst>
              <a:ext uri="{FF2B5EF4-FFF2-40B4-BE49-F238E27FC236}">
                <a16:creationId xmlns:a16="http://schemas.microsoft.com/office/drawing/2014/main" id="{2B2288A9-1413-09E4-2048-813879B62657}"/>
              </a:ext>
            </a:extLst>
          </p:cNvPr>
          <p:cNvSpPr txBox="1"/>
          <p:nvPr/>
        </p:nvSpPr>
        <p:spPr>
          <a:xfrm>
            <a:off x="5890354" y="5753477"/>
            <a:ext cx="6319244" cy="101566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000" b="1" i="0" u="none" strike="noStrike" kern="1200" cap="none" spc="0" baseline="0">
                <a:solidFill>
                  <a:schemeClr val="bg1"/>
                </a:solidFill>
                <a:uFillTx/>
                <a:latin typeface="Inter" pitchFamily="2"/>
                <a:ea typeface="Inter" pitchFamily="2"/>
              </a:rPr>
              <a:t>MA</a:t>
            </a:r>
            <a:r>
              <a:rPr lang="en-US" sz="3000" b="0" i="0" u="none" strike="noStrike" kern="1200" cap="none" spc="0" baseline="0">
                <a:solidFill>
                  <a:schemeClr val="bg1"/>
                </a:solidFill>
                <a:uFillTx/>
                <a:latin typeface="Inter" pitchFamily="2"/>
                <a:ea typeface="Inter" pitchFamily="2"/>
              </a:rPr>
              <a:t> | </a:t>
            </a:r>
            <a:r>
              <a:rPr lang="en-US" sz="3000" b="1" i="0" u="none" strike="noStrike" kern="1200" cap="none" spc="0" baseline="0">
                <a:solidFill>
                  <a:schemeClr val="bg1"/>
                </a:solidFill>
                <a:uFillTx/>
                <a:latin typeface="Inter" pitchFamily="2"/>
                <a:ea typeface="Inter" pitchFamily="2"/>
              </a:rPr>
              <a:t>CT </a:t>
            </a:r>
            <a:r>
              <a:rPr lang="en-US" sz="3000" b="0" i="0" u="none" strike="noStrike" kern="1200" cap="none" spc="0" baseline="0">
                <a:solidFill>
                  <a:schemeClr val="bg1"/>
                </a:solidFill>
                <a:uFillTx/>
                <a:latin typeface="Inter" pitchFamily="2"/>
                <a:ea typeface="Inter" pitchFamily="2"/>
              </a:rPr>
              <a:t>| </a:t>
            </a:r>
            <a:r>
              <a:rPr lang="en-US" sz="3000" b="1" i="0" u="none" strike="noStrike" kern="1200" cap="none" spc="0" baseline="0">
                <a:solidFill>
                  <a:schemeClr val="bg1"/>
                </a:solidFill>
                <a:uFillTx/>
                <a:latin typeface="Inter" pitchFamily="2"/>
                <a:ea typeface="Inter" pitchFamily="2"/>
              </a:rPr>
              <a:t>RI </a:t>
            </a:r>
            <a:r>
              <a:rPr lang="en-US" sz="3000" b="0" i="0" u="none" strike="noStrike" kern="1200" cap="none" spc="0" baseline="0">
                <a:solidFill>
                  <a:schemeClr val="bg1"/>
                </a:solidFill>
                <a:uFillTx/>
                <a:latin typeface="Inter" pitchFamily="2"/>
                <a:ea typeface="Inter" pitchFamily="2"/>
              </a:rPr>
              <a:t>| </a:t>
            </a:r>
            <a:r>
              <a:rPr lang="en-US" sz="3000" b="1" i="0" u="none" strike="noStrike" kern="1200" cap="none" spc="0" baseline="0">
                <a:solidFill>
                  <a:schemeClr val="bg1"/>
                </a:solidFill>
                <a:uFillTx/>
                <a:latin typeface="Inter" pitchFamily="2"/>
                <a:ea typeface="Inter" pitchFamily="2"/>
              </a:rPr>
              <a:t>ME</a:t>
            </a:r>
            <a:r>
              <a:rPr lang="en-US" sz="3000" b="0" i="0" u="none" strike="noStrike" kern="1200" cap="none" spc="0" baseline="0">
                <a:solidFill>
                  <a:schemeClr val="bg1"/>
                </a:solidFill>
                <a:uFillTx/>
                <a:latin typeface="Inter" pitchFamily="2"/>
                <a:ea typeface="Inter" pitchFamily="2"/>
              </a:rPr>
              <a:t> | </a:t>
            </a:r>
            <a:r>
              <a:rPr lang="en-US" sz="3000" b="1" i="0" u="none" strike="noStrike" kern="1200" cap="none" spc="0" baseline="0">
                <a:solidFill>
                  <a:schemeClr val="bg1"/>
                </a:solidFill>
                <a:uFillTx/>
                <a:latin typeface="Inter" pitchFamily="2"/>
                <a:ea typeface="Inter" pitchFamily="2"/>
              </a:rPr>
              <a:t>NH</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000" b="1" i="0" u="none" strike="noStrike" kern="1200" cap="none" spc="0" baseline="0">
                <a:solidFill>
                  <a:schemeClr val="bg1"/>
                </a:solidFill>
                <a:uFillTx/>
                <a:latin typeface="Inter" pitchFamily="2"/>
                <a:ea typeface="Inter" pitchFamily="2"/>
              </a:rPr>
              <a:t>NY </a:t>
            </a:r>
            <a:r>
              <a:rPr lang="en-US" sz="3000" b="0" i="0" u="none" strike="noStrike" kern="1200" cap="none" spc="0" baseline="0">
                <a:solidFill>
                  <a:schemeClr val="bg1"/>
                </a:solidFill>
                <a:uFillTx/>
                <a:latin typeface="Inter" pitchFamily="2"/>
                <a:ea typeface="Inter" pitchFamily="2"/>
              </a:rPr>
              <a:t>| </a:t>
            </a:r>
            <a:r>
              <a:rPr lang="en-US" sz="3000" b="1" i="0" u="none" strike="noStrike" kern="1200" cap="none" spc="0" baseline="0">
                <a:solidFill>
                  <a:schemeClr val="bg1"/>
                </a:solidFill>
                <a:uFillTx/>
                <a:latin typeface="Inter" pitchFamily="2"/>
                <a:ea typeface="Inter" pitchFamily="2"/>
              </a:rPr>
              <a:t>NJ </a:t>
            </a:r>
            <a:r>
              <a:rPr lang="en-US" sz="3000" b="0" i="0" u="none" strike="noStrike" kern="1200" cap="none" spc="0" baseline="0">
                <a:solidFill>
                  <a:schemeClr val="bg1"/>
                </a:solidFill>
                <a:uFillTx/>
                <a:latin typeface="Inter" pitchFamily="2"/>
                <a:ea typeface="Inter" pitchFamily="2"/>
              </a:rPr>
              <a:t>| </a:t>
            </a:r>
            <a:r>
              <a:rPr lang="en-US" sz="3000" b="1" i="0" u="none" strike="noStrike" kern="1200" cap="none" spc="0" baseline="0">
                <a:solidFill>
                  <a:schemeClr val="bg1"/>
                </a:solidFill>
                <a:uFillTx/>
                <a:latin typeface="Inter" pitchFamily="2"/>
                <a:ea typeface="Inter" pitchFamily="2"/>
              </a:rPr>
              <a:t>PA </a:t>
            </a:r>
            <a:r>
              <a:rPr lang="en-US" sz="3000" b="0" i="0" u="none" strike="noStrike" kern="1200" cap="none" spc="0" baseline="0">
                <a:solidFill>
                  <a:schemeClr val="bg1"/>
                </a:solidFill>
                <a:uFillTx/>
                <a:latin typeface="Inter" pitchFamily="2"/>
                <a:ea typeface="Inter" pitchFamily="2"/>
              </a:rPr>
              <a:t>| </a:t>
            </a:r>
            <a:r>
              <a:rPr lang="en-US" sz="3000" b="1" i="0" u="none" strike="noStrike" kern="1200" cap="none" spc="0" baseline="0">
                <a:solidFill>
                  <a:schemeClr val="bg1"/>
                </a:solidFill>
                <a:uFillTx/>
                <a:latin typeface="Inter" pitchFamily="2"/>
                <a:ea typeface="Inter" pitchFamily="2"/>
              </a:rPr>
              <a:t>MD </a:t>
            </a:r>
            <a:r>
              <a:rPr lang="en-US" sz="3000" b="0" i="0" u="none" strike="noStrike" kern="1200" cap="none" spc="0" baseline="0">
                <a:solidFill>
                  <a:schemeClr val="bg1"/>
                </a:solidFill>
                <a:uFillTx/>
                <a:latin typeface="Inter" pitchFamily="2"/>
                <a:ea typeface="Inter" pitchFamily="2"/>
              </a:rPr>
              <a:t>| </a:t>
            </a:r>
            <a:r>
              <a:rPr lang="en-US" sz="3000" b="1" i="0" u="none" strike="noStrike" kern="1200" cap="none" spc="0" baseline="0">
                <a:solidFill>
                  <a:schemeClr val="bg1"/>
                </a:solidFill>
                <a:uFillTx/>
                <a:latin typeface="Inter" pitchFamily="2"/>
                <a:ea typeface="Inter" pitchFamily="2"/>
              </a:rPr>
              <a:t>OH</a:t>
            </a:r>
          </a:p>
        </p:txBody>
      </p:sp>
    </p:spTree>
    <p:extLst>
      <p:ext uri="{BB962C8B-B14F-4D97-AF65-F5344CB8AC3E}">
        <p14:creationId xmlns:p14="http://schemas.microsoft.com/office/powerpoint/2010/main" val="35256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53E"/>
        </a:solidFill>
        <a:effectLst/>
      </p:bgPr>
    </p:bg>
    <p:spTree>
      <p:nvGrpSpPr>
        <p:cNvPr id="1" name=""/>
        <p:cNvGrpSpPr/>
        <p:nvPr/>
      </p:nvGrpSpPr>
      <p:grpSpPr>
        <a:xfrm>
          <a:off x="0" y="0"/>
          <a:ext cx="0" cy="0"/>
          <a:chOff x="0" y="0"/>
          <a:chExt cx="0" cy="0"/>
        </a:xfrm>
      </p:grpSpPr>
      <p:grpSp>
        <p:nvGrpSpPr>
          <p:cNvPr id="4" name="Group 4"/>
          <p:cNvGrpSpPr/>
          <p:nvPr/>
        </p:nvGrpSpPr>
        <p:grpSpPr>
          <a:xfrm>
            <a:off x="8841486" y="4896665"/>
            <a:ext cx="605025" cy="45719"/>
            <a:chOff x="0" y="0"/>
            <a:chExt cx="582907" cy="16744"/>
          </a:xfrm>
        </p:grpSpPr>
        <p:sp>
          <p:nvSpPr>
            <p:cNvPr id="5" name="Freeform 5"/>
            <p:cNvSpPr/>
            <p:nvPr/>
          </p:nvSpPr>
          <p:spPr>
            <a:xfrm>
              <a:off x="0" y="0"/>
              <a:ext cx="582907" cy="16744"/>
            </a:xfrm>
            <a:custGeom>
              <a:avLst/>
              <a:gdLst/>
              <a:ahLst/>
              <a:cxnLst/>
              <a:rect l="l" t="t" r="r" b="b"/>
              <a:pathLst>
                <a:path w="582907" h="16744">
                  <a:moveTo>
                    <a:pt x="0" y="0"/>
                  </a:moveTo>
                  <a:lnTo>
                    <a:pt x="582907" y="0"/>
                  </a:lnTo>
                  <a:lnTo>
                    <a:pt x="582907" y="16744"/>
                  </a:lnTo>
                  <a:lnTo>
                    <a:pt x="0" y="16744"/>
                  </a:lnTo>
                  <a:close/>
                </a:path>
              </a:pathLst>
            </a:custGeom>
            <a:solidFill>
              <a:srgbClr val="92C954"/>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582907" cy="548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a:off x="10008838" y="5945924"/>
            <a:ext cx="1756525" cy="680252"/>
          </a:xfrm>
          <a:custGeom>
            <a:avLst/>
            <a:gdLst/>
            <a:ahLst/>
            <a:cxnLst/>
            <a:rect l="l" t="t" r="r" b="b"/>
            <a:pathLst>
              <a:path w="2634788" h="1020378">
                <a:moveTo>
                  <a:pt x="0" y="0"/>
                </a:moveTo>
                <a:lnTo>
                  <a:pt x="2634789" y="0"/>
                </a:lnTo>
                <a:lnTo>
                  <a:pt x="2634789" y="1020378"/>
                </a:lnTo>
                <a:lnTo>
                  <a:pt x="0" y="102037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1" name="Picture 10">
            <a:extLst>
              <a:ext uri="{FF2B5EF4-FFF2-40B4-BE49-F238E27FC236}">
                <a16:creationId xmlns:a16="http://schemas.microsoft.com/office/drawing/2014/main" id="{FC5E9E9F-B655-77C3-D812-CD5F57BD8B81}"/>
              </a:ext>
            </a:extLst>
          </p:cNvPr>
          <p:cNvPicPr>
            <a:picLocks noChangeAspect="1"/>
          </p:cNvPicPr>
          <p:nvPr/>
        </p:nvPicPr>
        <p:blipFill>
          <a:blip r:embed="rId4"/>
          <a:srcRect l="14910"/>
          <a:stretch>
            <a:fillRect/>
          </a:stretch>
        </p:blipFill>
        <p:spPr>
          <a:xfrm>
            <a:off x="-124691" y="0"/>
            <a:ext cx="6441241" cy="7711192"/>
          </a:xfrm>
          <a:prstGeom prst="rect">
            <a:avLst/>
          </a:prstGeom>
        </p:spPr>
      </p:pic>
      <p:sp>
        <p:nvSpPr>
          <p:cNvPr id="2" name="TextBox 14">
            <a:extLst>
              <a:ext uri="{FF2B5EF4-FFF2-40B4-BE49-F238E27FC236}">
                <a16:creationId xmlns:a16="http://schemas.microsoft.com/office/drawing/2014/main" id="{87CD5131-CE1C-2F30-E9D7-01EF2CEC1D0F}"/>
              </a:ext>
            </a:extLst>
          </p:cNvPr>
          <p:cNvSpPr txBox="1"/>
          <p:nvPr/>
        </p:nvSpPr>
        <p:spPr>
          <a:xfrm>
            <a:off x="6579320" y="5267364"/>
            <a:ext cx="5030214" cy="275653"/>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2088"/>
              </a:lnSpc>
              <a:spcBef>
                <a:spcPct val="0"/>
              </a:spcBef>
            </a:pPr>
            <a:r>
              <a:rPr lang="en-US" sz="2400" b="1">
                <a:solidFill>
                  <a:srgbClr val="F2EC8F"/>
                </a:solidFill>
                <a:latin typeface="Inter" panose="02000503000000020004" pitchFamily="2" charset="0"/>
                <a:ea typeface="Inter" panose="02000503000000020004" pitchFamily="2" charset="0"/>
              </a:rPr>
              <a:t>cetonline.org</a:t>
            </a:r>
          </a:p>
        </p:txBody>
      </p:sp>
      <p:sp>
        <p:nvSpPr>
          <p:cNvPr id="14" name="TextBox 7">
            <a:extLst>
              <a:ext uri="{FF2B5EF4-FFF2-40B4-BE49-F238E27FC236}">
                <a16:creationId xmlns:a16="http://schemas.microsoft.com/office/drawing/2014/main" id="{3DF976E8-A60C-BD85-6F5A-3F282EF2D78C}"/>
              </a:ext>
            </a:extLst>
          </p:cNvPr>
          <p:cNvSpPr txBox="1"/>
          <p:nvPr/>
        </p:nvSpPr>
        <p:spPr>
          <a:xfrm>
            <a:off x="2814271" y="3660430"/>
            <a:ext cx="1061633" cy="211552"/>
          </a:xfrm>
          <a:prstGeom prst="rect">
            <a:avLst/>
          </a:prstGeom>
        </p:spPr>
        <p:txBody>
          <a:bodyPr lIns="50801" tIns="50801" rIns="50801" bIns="50801"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2660"/>
              </a:lnSpc>
              <a:spcBef>
                <a:spcPct val="0"/>
              </a:spcBef>
            </a:pPr>
            <a:endParaRPr sz="1800">
              <a:solidFill>
                <a:prstClr val="black"/>
              </a:solidFill>
              <a:latin typeface="Calibri"/>
            </a:endParaRPr>
          </a:p>
        </p:txBody>
      </p:sp>
      <p:sp>
        <p:nvSpPr>
          <p:cNvPr id="10" name="TextBox 8">
            <a:extLst>
              <a:ext uri="{FF2B5EF4-FFF2-40B4-BE49-F238E27FC236}">
                <a16:creationId xmlns:a16="http://schemas.microsoft.com/office/drawing/2014/main" id="{597F21D5-3EBE-0322-E401-DDFC43564EC9}"/>
              </a:ext>
            </a:extLst>
          </p:cNvPr>
          <p:cNvSpPr txBox="1"/>
          <p:nvPr/>
        </p:nvSpPr>
        <p:spPr>
          <a:xfrm>
            <a:off x="6415756" y="1346379"/>
            <a:ext cx="5440470" cy="3313728"/>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7560"/>
              </a:lnSpc>
            </a:pPr>
            <a:r>
              <a:rPr lang="en-US" sz="4200" dirty="0">
                <a:solidFill>
                  <a:schemeClr val="bg1"/>
                </a:solidFill>
                <a:latin typeface="Inter Bold"/>
              </a:rPr>
              <a:t>Emma Sabella</a:t>
            </a:r>
          </a:p>
          <a:p>
            <a:pPr algn="ctr" defTabSz="914445"/>
            <a:r>
              <a:rPr lang="en-US" sz="3200" dirty="0">
                <a:solidFill>
                  <a:srgbClr val="C2B3EE"/>
                </a:solidFill>
                <a:latin typeface="Inter"/>
                <a:ea typeface="Inter" panose="02000503000000020004" pitchFamily="2" charset="0"/>
              </a:rPr>
              <a:t>Senior Waste Reduction Consultant</a:t>
            </a:r>
            <a:br>
              <a:rPr lang="en-US" sz="3200" dirty="0">
                <a:solidFill>
                  <a:srgbClr val="C2B3EE"/>
                </a:solidFill>
                <a:latin typeface="Inter"/>
                <a:ea typeface="Inter" panose="02000503000000020004" pitchFamily="2" charset="0"/>
              </a:rPr>
            </a:br>
            <a:endParaRPr lang="en-US" sz="3200" dirty="0">
              <a:solidFill>
                <a:srgbClr val="C2B3EE"/>
              </a:solidFill>
              <a:latin typeface="Inter"/>
              <a:ea typeface="Inter" panose="02000503000000020004" pitchFamily="2" charset="0"/>
            </a:endParaRPr>
          </a:p>
          <a:p>
            <a:pPr algn="ctr" defTabSz="914445"/>
            <a:r>
              <a:rPr lang="en-US" sz="2400" dirty="0">
                <a:solidFill>
                  <a:schemeClr val="bg1"/>
                </a:solidFill>
                <a:latin typeface="Inter"/>
                <a:ea typeface="Inter" panose="02000503000000020004" pitchFamily="2" charset="0"/>
              </a:rPr>
              <a:t>413.387.2045</a:t>
            </a:r>
            <a:br>
              <a:rPr lang="en-US" sz="3200" dirty="0">
                <a:latin typeface="Inter"/>
                <a:ea typeface="Inter" panose="02000503000000020004" pitchFamily="2" charset="0"/>
              </a:rPr>
            </a:br>
            <a:endParaRPr lang="en-US" sz="3200" dirty="0">
              <a:solidFill>
                <a:srgbClr val="C2B3EE"/>
              </a:solidFill>
              <a:latin typeface="Inter"/>
              <a:ea typeface="Inter" panose="02000503000000020004" pitchFamily="2" charset="0"/>
            </a:endParaRPr>
          </a:p>
        </p:txBody>
      </p:sp>
      <p:sp>
        <p:nvSpPr>
          <p:cNvPr id="12" name="TextBox 15">
            <a:extLst>
              <a:ext uri="{FF2B5EF4-FFF2-40B4-BE49-F238E27FC236}">
                <a16:creationId xmlns:a16="http://schemas.microsoft.com/office/drawing/2014/main" id="{EF2F6685-FE63-C8F9-38C4-4B9D1B6D86CB}"/>
              </a:ext>
            </a:extLst>
          </p:cNvPr>
          <p:cNvSpPr txBox="1"/>
          <p:nvPr/>
        </p:nvSpPr>
        <p:spPr>
          <a:xfrm>
            <a:off x="6038490" y="4367637"/>
            <a:ext cx="6096001" cy="294119"/>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2088"/>
              </a:lnSpc>
              <a:spcBef>
                <a:spcPct val="0"/>
              </a:spcBef>
            </a:pPr>
            <a:r>
              <a:rPr lang="en-US" sz="2800">
                <a:solidFill>
                  <a:schemeClr val="bg1"/>
                </a:solidFill>
                <a:latin typeface="Inter" panose="02000503000000020004" pitchFamily="2" charset="0"/>
                <a:ea typeface="Inter" panose="02000503000000020004" pitchFamily="2" charset="0"/>
                <a:hlinkClick r:id="rId5">
                  <a:extLst>
                    <a:ext uri="{A12FA001-AC4F-418D-AE19-62706E023703}">
                      <ahyp:hlinkClr xmlns:ahyp="http://schemas.microsoft.com/office/drawing/2018/hyperlinkcolor" val="tx"/>
                    </a:ext>
                  </a:extLst>
                </a:hlinkClick>
              </a:rPr>
              <a:t>Emma.Sabella@cetonline.org</a:t>
            </a:r>
            <a:r>
              <a:rPr lang="en-US" sz="2800">
                <a:solidFill>
                  <a:schemeClr val="bg1"/>
                </a:solidFill>
                <a:latin typeface="Inter" panose="02000503000000020004" pitchFamily="2" charset="0"/>
                <a:ea typeface="Inter" panose="02000503000000020004" pitchFamily="2" charset="0"/>
              </a:rPr>
              <a:t> </a:t>
            </a:r>
          </a:p>
        </p:txBody>
      </p:sp>
      <p:sp>
        <p:nvSpPr>
          <p:cNvPr id="8" name="TextBox 8"/>
          <p:cNvSpPr txBox="1"/>
          <p:nvPr/>
        </p:nvSpPr>
        <p:spPr>
          <a:xfrm>
            <a:off x="57884" y="612380"/>
            <a:ext cx="5833761" cy="990015"/>
          </a:xfrm>
          <a:prstGeom prst="rect">
            <a:avLst/>
          </a:prstGeom>
          <a:solidFill>
            <a:srgbClr val="00353E">
              <a:alpha val="64000"/>
            </a:srgbClr>
          </a:solidFill>
          <a:effectLst>
            <a:softEdge rad="12700"/>
          </a:effectLst>
        </p:spPr>
        <p:txBody>
          <a:bodyPr wrap="square" lIns="0" tIns="91440" rIns="0" bIns="0" rtlCol="0" anchor="ctr" anchorCtr="0">
            <a:spAutoFit/>
          </a:bodyPr>
          <a:lstStyle/>
          <a:p>
            <a:pPr algn="ctr" defTabSz="609630">
              <a:lnSpc>
                <a:spcPts val="7009"/>
              </a:lnSpc>
            </a:pPr>
            <a:r>
              <a:rPr lang="en-US" sz="6700">
                <a:solidFill>
                  <a:srgbClr val="FFFFFF"/>
                </a:solidFill>
                <a:latin typeface="Inter Bold"/>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70">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5435ECA-85CF-AD90-48ED-B01C864649C7}"/>
              </a:ext>
            </a:extLst>
          </p:cNvPr>
          <p:cNvPicPr>
            <a:picLocks noChangeAspect="1"/>
          </p:cNvPicPr>
          <p:nvPr/>
        </p:nvPicPr>
        <p:blipFill>
          <a:blip r:embed="rId3"/>
          <a:srcRect t="14729" b="20771"/>
          <a:stretch>
            <a:fillRect/>
          </a:stretch>
        </p:blipFill>
        <p:spPr>
          <a:xfrm>
            <a:off x="1082841" y="3023463"/>
            <a:ext cx="1855107" cy="411480"/>
          </a:xfrm>
          <a:prstGeom prst="rect">
            <a:avLst/>
          </a:prstGeom>
          <a:noFill/>
          <a:ln cap="flat">
            <a:noFill/>
          </a:ln>
        </p:spPr>
      </p:pic>
      <p:pic>
        <p:nvPicPr>
          <p:cNvPr id="3" name="Picture 44">
            <a:extLst>
              <a:ext uri="{FF2B5EF4-FFF2-40B4-BE49-F238E27FC236}">
                <a16:creationId xmlns:a16="http://schemas.microsoft.com/office/drawing/2014/main" id="{B1267C32-4E2C-2803-900D-77D59937F658}"/>
              </a:ext>
            </a:extLst>
          </p:cNvPr>
          <p:cNvPicPr>
            <a:picLocks noChangeAspect="1"/>
          </p:cNvPicPr>
          <p:nvPr/>
        </p:nvPicPr>
        <p:blipFill>
          <a:blip r:embed="rId4"/>
          <a:srcRect r="66667"/>
          <a:stretch>
            <a:fillRect/>
          </a:stretch>
        </p:blipFill>
        <p:spPr>
          <a:xfrm>
            <a:off x="4348986" y="5575892"/>
            <a:ext cx="1322551" cy="899989"/>
          </a:xfrm>
          <a:prstGeom prst="rect">
            <a:avLst/>
          </a:prstGeom>
          <a:noFill/>
          <a:ln cap="flat">
            <a:noFill/>
          </a:ln>
        </p:spPr>
      </p:pic>
      <p:pic>
        <p:nvPicPr>
          <p:cNvPr id="4" name="Picture 9">
            <a:extLst>
              <a:ext uri="{FF2B5EF4-FFF2-40B4-BE49-F238E27FC236}">
                <a16:creationId xmlns:a16="http://schemas.microsoft.com/office/drawing/2014/main" id="{0DCF1EE1-8A0A-513A-9069-46CF8CAD0C9C}"/>
              </a:ext>
            </a:extLst>
          </p:cNvPr>
          <p:cNvPicPr>
            <a:picLocks noChangeAspect="1"/>
          </p:cNvPicPr>
          <p:nvPr/>
        </p:nvPicPr>
        <p:blipFill>
          <a:blip r:embed="rId5"/>
          <a:srcRect/>
          <a:stretch>
            <a:fillRect/>
          </a:stretch>
        </p:blipFill>
        <p:spPr>
          <a:xfrm>
            <a:off x="10399983" y="2117942"/>
            <a:ext cx="1545921" cy="652396"/>
          </a:xfrm>
          <a:prstGeom prst="rect">
            <a:avLst/>
          </a:prstGeom>
          <a:noFill/>
          <a:ln cap="flat">
            <a:noFill/>
          </a:ln>
        </p:spPr>
      </p:pic>
      <p:pic>
        <p:nvPicPr>
          <p:cNvPr id="5" name="Picture 12">
            <a:extLst>
              <a:ext uri="{FF2B5EF4-FFF2-40B4-BE49-F238E27FC236}">
                <a16:creationId xmlns:a16="http://schemas.microsoft.com/office/drawing/2014/main" id="{C23940A4-4357-F2F0-0F7D-CB5CD80C45C2}"/>
              </a:ext>
            </a:extLst>
          </p:cNvPr>
          <p:cNvPicPr>
            <a:picLocks noChangeAspect="1"/>
          </p:cNvPicPr>
          <p:nvPr/>
        </p:nvPicPr>
        <p:blipFill>
          <a:blip r:embed="rId6"/>
          <a:srcRect/>
          <a:stretch>
            <a:fillRect/>
          </a:stretch>
        </p:blipFill>
        <p:spPr>
          <a:xfrm>
            <a:off x="1100837" y="1494138"/>
            <a:ext cx="1741291" cy="534969"/>
          </a:xfrm>
          <a:prstGeom prst="rect">
            <a:avLst/>
          </a:prstGeom>
          <a:noFill/>
          <a:ln cap="flat">
            <a:noFill/>
          </a:ln>
        </p:spPr>
      </p:pic>
      <p:pic>
        <p:nvPicPr>
          <p:cNvPr id="6" name="Picture 52">
            <a:extLst>
              <a:ext uri="{FF2B5EF4-FFF2-40B4-BE49-F238E27FC236}">
                <a16:creationId xmlns:a16="http://schemas.microsoft.com/office/drawing/2014/main" id="{BF122881-1D5B-2AD7-A0CA-41C1630B5DF6}"/>
              </a:ext>
            </a:extLst>
          </p:cNvPr>
          <p:cNvPicPr>
            <a:picLocks noChangeAspect="1"/>
          </p:cNvPicPr>
          <p:nvPr/>
        </p:nvPicPr>
        <p:blipFill>
          <a:blip r:embed="rId7"/>
          <a:stretch>
            <a:fillRect/>
          </a:stretch>
        </p:blipFill>
        <p:spPr>
          <a:xfrm>
            <a:off x="10389047" y="5704292"/>
            <a:ext cx="1670133" cy="826370"/>
          </a:xfrm>
          <a:prstGeom prst="rect">
            <a:avLst/>
          </a:prstGeom>
          <a:noFill/>
          <a:ln cap="flat">
            <a:noFill/>
          </a:ln>
        </p:spPr>
      </p:pic>
      <p:pic>
        <p:nvPicPr>
          <p:cNvPr id="7" name="Picture 53">
            <a:extLst>
              <a:ext uri="{FF2B5EF4-FFF2-40B4-BE49-F238E27FC236}">
                <a16:creationId xmlns:a16="http://schemas.microsoft.com/office/drawing/2014/main" id="{63BC53A4-9B3B-0C11-592E-5F12226AB31B}"/>
              </a:ext>
            </a:extLst>
          </p:cNvPr>
          <p:cNvPicPr>
            <a:picLocks noChangeAspect="1"/>
          </p:cNvPicPr>
          <p:nvPr/>
        </p:nvPicPr>
        <p:blipFill>
          <a:blip r:embed="rId8"/>
          <a:stretch>
            <a:fillRect/>
          </a:stretch>
        </p:blipFill>
        <p:spPr>
          <a:xfrm>
            <a:off x="7616796" y="4947480"/>
            <a:ext cx="1370667" cy="661998"/>
          </a:xfrm>
          <a:prstGeom prst="rect">
            <a:avLst/>
          </a:prstGeom>
          <a:noFill/>
          <a:ln cap="flat">
            <a:noFill/>
          </a:ln>
        </p:spPr>
      </p:pic>
      <p:pic>
        <p:nvPicPr>
          <p:cNvPr id="8" name="Picture 54">
            <a:extLst>
              <a:ext uri="{FF2B5EF4-FFF2-40B4-BE49-F238E27FC236}">
                <a16:creationId xmlns:a16="http://schemas.microsoft.com/office/drawing/2014/main" id="{85800E29-358F-18EA-6BC7-476C8805E48F}"/>
              </a:ext>
            </a:extLst>
          </p:cNvPr>
          <p:cNvPicPr>
            <a:picLocks noChangeAspect="1"/>
          </p:cNvPicPr>
          <p:nvPr/>
        </p:nvPicPr>
        <p:blipFill>
          <a:blip r:embed="rId9"/>
          <a:stretch>
            <a:fillRect/>
          </a:stretch>
        </p:blipFill>
        <p:spPr>
          <a:xfrm>
            <a:off x="7284677" y="5771327"/>
            <a:ext cx="1423327" cy="509110"/>
          </a:xfrm>
          <a:prstGeom prst="rect">
            <a:avLst/>
          </a:prstGeom>
          <a:noFill/>
          <a:ln cap="flat">
            <a:noFill/>
          </a:ln>
        </p:spPr>
      </p:pic>
      <p:pic>
        <p:nvPicPr>
          <p:cNvPr id="9" name="Picture 55">
            <a:extLst>
              <a:ext uri="{FF2B5EF4-FFF2-40B4-BE49-F238E27FC236}">
                <a16:creationId xmlns:a16="http://schemas.microsoft.com/office/drawing/2014/main" id="{69C8D3E7-07EE-95DD-51FD-D4DCB4A3629A}"/>
              </a:ext>
            </a:extLst>
          </p:cNvPr>
          <p:cNvPicPr>
            <a:picLocks noChangeAspect="1"/>
          </p:cNvPicPr>
          <p:nvPr/>
        </p:nvPicPr>
        <p:blipFill>
          <a:blip r:embed="rId10"/>
          <a:srcRect t="23196" b="31843"/>
          <a:stretch>
            <a:fillRect/>
          </a:stretch>
        </p:blipFill>
        <p:spPr>
          <a:xfrm>
            <a:off x="4127811" y="4924629"/>
            <a:ext cx="1805610" cy="588571"/>
          </a:xfrm>
          <a:prstGeom prst="rect">
            <a:avLst/>
          </a:prstGeom>
          <a:noFill/>
          <a:ln cap="flat">
            <a:noFill/>
          </a:ln>
        </p:spPr>
      </p:pic>
      <p:pic>
        <p:nvPicPr>
          <p:cNvPr id="10" name="Picture 2" descr="http://www.chicagorealestateforum.com/wp-content/uploads/2011/11/USGBC.jpg">
            <a:extLst>
              <a:ext uri="{FF2B5EF4-FFF2-40B4-BE49-F238E27FC236}">
                <a16:creationId xmlns:a16="http://schemas.microsoft.com/office/drawing/2014/main" id="{6ACB492B-6822-7C05-1380-64A3E67BD397}"/>
              </a:ext>
            </a:extLst>
          </p:cNvPr>
          <p:cNvPicPr>
            <a:picLocks noChangeAspect="1"/>
          </p:cNvPicPr>
          <p:nvPr/>
        </p:nvPicPr>
        <p:blipFill>
          <a:blip r:embed="rId11"/>
          <a:srcRect/>
          <a:stretch>
            <a:fillRect/>
          </a:stretch>
        </p:blipFill>
        <p:spPr>
          <a:xfrm>
            <a:off x="3211080" y="5708708"/>
            <a:ext cx="825483" cy="825483"/>
          </a:xfrm>
          <a:prstGeom prst="rect">
            <a:avLst/>
          </a:prstGeom>
          <a:noFill/>
          <a:ln cap="flat">
            <a:noFill/>
          </a:ln>
        </p:spPr>
      </p:pic>
      <p:pic>
        <p:nvPicPr>
          <p:cNvPr id="11" name="Picture 4" descr="http://www.everbluetraining.com/sites/default/files/u47558/new-resnet-logo.jpg">
            <a:extLst>
              <a:ext uri="{FF2B5EF4-FFF2-40B4-BE49-F238E27FC236}">
                <a16:creationId xmlns:a16="http://schemas.microsoft.com/office/drawing/2014/main" id="{32538E6D-603C-08C9-3986-5E31C1E81748}"/>
              </a:ext>
            </a:extLst>
          </p:cNvPr>
          <p:cNvPicPr>
            <a:picLocks noChangeAspect="1"/>
          </p:cNvPicPr>
          <p:nvPr/>
        </p:nvPicPr>
        <p:blipFill>
          <a:blip r:embed="rId12"/>
          <a:srcRect/>
          <a:stretch>
            <a:fillRect/>
          </a:stretch>
        </p:blipFill>
        <p:spPr>
          <a:xfrm>
            <a:off x="8923172" y="5831275"/>
            <a:ext cx="1236469" cy="470595"/>
          </a:xfrm>
          <a:prstGeom prst="rect">
            <a:avLst/>
          </a:prstGeom>
          <a:noFill/>
          <a:ln cap="flat">
            <a:noFill/>
          </a:ln>
        </p:spPr>
      </p:pic>
      <p:pic>
        <p:nvPicPr>
          <p:cNvPr id="12" name="Picture 2" descr="http://www.nobomagazine.com/wp-content/uploads/2013/07/MA-DOER-Logo.jpeg">
            <a:extLst>
              <a:ext uri="{FF2B5EF4-FFF2-40B4-BE49-F238E27FC236}">
                <a16:creationId xmlns:a16="http://schemas.microsoft.com/office/drawing/2014/main" id="{5C07FA6A-CA83-DD60-8DF7-C7A1B0182188}"/>
              </a:ext>
            </a:extLst>
          </p:cNvPr>
          <p:cNvPicPr>
            <a:picLocks noChangeAspect="1"/>
          </p:cNvPicPr>
          <p:nvPr/>
        </p:nvPicPr>
        <p:blipFill>
          <a:blip r:embed="rId13"/>
          <a:srcRect/>
          <a:stretch>
            <a:fillRect/>
          </a:stretch>
        </p:blipFill>
        <p:spPr>
          <a:xfrm>
            <a:off x="3075026" y="1476865"/>
            <a:ext cx="1100471" cy="644231"/>
          </a:xfrm>
          <a:prstGeom prst="rect">
            <a:avLst/>
          </a:prstGeom>
          <a:noFill/>
          <a:ln cap="flat">
            <a:noFill/>
          </a:ln>
        </p:spPr>
      </p:pic>
      <p:pic>
        <p:nvPicPr>
          <p:cNvPr id="13" name="Picture 61">
            <a:extLst>
              <a:ext uri="{FF2B5EF4-FFF2-40B4-BE49-F238E27FC236}">
                <a16:creationId xmlns:a16="http://schemas.microsoft.com/office/drawing/2014/main" id="{86ACD1F2-ACD7-91F5-391C-678AAF4B73B9}"/>
              </a:ext>
            </a:extLst>
          </p:cNvPr>
          <p:cNvPicPr>
            <a:picLocks noChangeAspect="1"/>
          </p:cNvPicPr>
          <p:nvPr/>
        </p:nvPicPr>
        <p:blipFill>
          <a:blip r:embed="rId14"/>
          <a:stretch>
            <a:fillRect/>
          </a:stretch>
        </p:blipFill>
        <p:spPr>
          <a:xfrm>
            <a:off x="136218" y="4164790"/>
            <a:ext cx="1361642" cy="448092"/>
          </a:xfrm>
          <a:prstGeom prst="rect">
            <a:avLst/>
          </a:prstGeom>
          <a:noFill/>
          <a:ln cap="flat">
            <a:noFill/>
          </a:ln>
        </p:spPr>
      </p:pic>
      <p:pic>
        <p:nvPicPr>
          <p:cNvPr id="14" name="Picture 62">
            <a:extLst>
              <a:ext uri="{FF2B5EF4-FFF2-40B4-BE49-F238E27FC236}">
                <a16:creationId xmlns:a16="http://schemas.microsoft.com/office/drawing/2014/main" id="{F2769028-7E00-04D9-F433-EFAF3C3E4757}"/>
              </a:ext>
            </a:extLst>
          </p:cNvPr>
          <p:cNvPicPr>
            <a:picLocks noChangeAspect="1"/>
          </p:cNvPicPr>
          <p:nvPr/>
        </p:nvPicPr>
        <p:blipFill>
          <a:blip r:embed="rId15"/>
          <a:stretch>
            <a:fillRect/>
          </a:stretch>
        </p:blipFill>
        <p:spPr>
          <a:xfrm>
            <a:off x="9375416" y="4231175"/>
            <a:ext cx="2673614" cy="445605"/>
          </a:xfrm>
          <a:prstGeom prst="rect">
            <a:avLst/>
          </a:prstGeom>
          <a:noFill/>
          <a:ln cap="flat">
            <a:noFill/>
          </a:ln>
        </p:spPr>
      </p:pic>
      <p:pic>
        <p:nvPicPr>
          <p:cNvPr id="15" name="Picture 63">
            <a:extLst>
              <a:ext uri="{FF2B5EF4-FFF2-40B4-BE49-F238E27FC236}">
                <a16:creationId xmlns:a16="http://schemas.microsoft.com/office/drawing/2014/main" id="{DDCB8E8D-1496-7AE0-1D6F-067BFED21599}"/>
              </a:ext>
            </a:extLst>
          </p:cNvPr>
          <p:cNvPicPr>
            <a:picLocks noChangeAspect="1"/>
          </p:cNvPicPr>
          <p:nvPr/>
        </p:nvPicPr>
        <p:blipFill>
          <a:blip r:embed="rId16"/>
          <a:stretch>
            <a:fillRect/>
          </a:stretch>
        </p:blipFill>
        <p:spPr>
          <a:xfrm>
            <a:off x="1553903" y="3493026"/>
            <a:ext cx="1007531" cy="1007531"/>
          </a:xfrm>
          <a:prstGeom prst="rect">
            <a:avLst/>
          </a:prstGeom>
          <a:noFill/>
          <a:ln cap="flat">
            <a:noFill/>
          </a:ln>
        </p:spPr>
      </p:pic>
      <p:pic>
        <p:nvPicPr>
          <p:cNvPr id="16" name="Picture 2" descr="Image result for harvard food law and policy clinic">
            <a:extLst>
              <a:ext uri="{FF2B5EF4-FFF2-40B4-BE49-F238E27FC236}">
                <a16:creationId xmlns:a16="http://schemas.microsoft.com/office/drawing/2014/main" id="{EAFAF4B8-18CE-92BB-C790-4D9EA175568D}"/>
              </a:ext>
            </a:extLst>
          </p:cNvPr>
          <p:cNvPicPr>
            <a:picLocks noChangeAspect="1"/>
          </p:cNvPicPr>
          <p:nvPr/>
        </p:nvPicPr>
        <p:blipFill>
          <a:blip r:embed="rId17"/>
          <a:srcRect/>
          <a:stretch>
            <a:fillRect/>
          </a:stretch>
        </p:blipFill>
        <p:spPr>
          <a:xfrm>
            <a:off x="4387428" y="1477332"/>
            <a:ext cx="2295528" cy="661879"/>
          </a:xfrm>
          <a:prstGeom prst="rect">
            <a:avLst/>
          </a:prstGeom>
          <a:noFill/>
          <a:ln cap="flat">
            <a:noFill/>
          </a:ln>
        </p:spPr>
      </p:pic>
      <p:pic>
        <p:nvPicPr>
          <p:cNvPr id="17" name="Picture 6" descr="Image result for RI DEM">
            <a:extLst>
              <a:ext uri="{FF2B5EF4-FFF2-40B4-BE49-F238E27FC236}">
                <a16:creationId xmlns:a16="http://schemas.microsoft.com/office/drawing/2014/main" id="{A2ADE682-4980-6D2D-D8CB-81C58DE5AEC2}"/>
              </a:ext>
            </a:extLst>
          </p:cNvPr>
          <p:cNvPicPr>
            <a:picLocks noChangeAspect="1"/>
          </p:cNvPicPr>
          <p:nvPr/>
        </p:nvPicPr>
        <p:blipFill>
          <a:blip r:embed="rId18"/>
          <a:srcRect/>
          <a:stretch>
            <a:fillRect/>
          </a:stretch>
        </p:blipFill>
        <p:spPr>
          <a:xfrm>
            <a:off x="10313919" y="3044101"/>
            <a:ext cx="1539154" cy="897840"/>
          </a:xfrm>
          <a:prstGeom prst="rect">
            <a:avLst/>
          </a:prstGeom>
          <a:noFill/>
          <a:ln cap="flat">
            <a:noFill/>
          </a:ln>
        </p:spPr>
      </p:pic>
      <p:pic>
        <p:nvPicPr>
          <p:cNvPr id="18" name="Picture 8" descr="Image result for CT DEEP">
            <a:extLst>
              <a:ext uri="{FF2B5EF4-FFF2-40B4-BE49-F238E27FC236}">
                <a16:creationId xmlns:a16="http://schemas.microsoft.com/office/drawing/2014/main" id="{C7F61E62-A9C7-38F7-B377-751615690172}"/>
              </a:ext>
            </a:extLst>
          </p:cNvPr>
          <p:cNvPicPr>
            <a:picLocks noChangeAspect="1"/>
          </p:cNvPicPr>
          <p:nvPr/>
        </p:nvPicPr>
        <p:blipFill>
          <a:blip r:embed="rId19"/>
          <a:srcRect/>
          <a:stretch>
            <a:fillRect/>
          </a:stretch>
        </p:blipFill>
        <p:spPr>
          <a:xfrm>
            <a:off x="9551191" y="4866263"/>
            <a:ext cx="1816382" cy="791833"/>
          </a:xfrm>
          <a:prstGeom prst="rect">
            <a:avLst/>
          </a:prstGeom>
          <a:noFill/>
          <a:ln cap="flat">
            <a:noFill/>
          </a:ln>
        </p:spPr>
      </p:pic>
      <p:pic>
        <p:nvPicPr>
          <p:cNvPr id="19" name="Picture 4" descr="Image result for walmart foundation logo">
            <a:extLst>
              <a:ext uri="{FF2B5EF4-FFF2-40B4-BE49-F238E27FC236}">
                <a16:creationId xmlns:a16="http://schemas.microsoft.com/office/drawing/2014/main" id="{8ABD0CD6-7007-E28B-3A0C-5C57ADD5DB3B}"/>
              </a:ext>
            </a:extLst>
          </p:cNvPr>
          <p:cNvPicPr>
            <a:picLocks noChangeAspect="1"/>
          </p:cNvPicPr>
          <p:nvPr/>
        </p:nvPicPr>
        <p:blipFill>
          <a:blip r:embed="rId20"/>
          <a:srcRect/>
          <a:stretch>
            <a:fillRect/>
          </a:stretch>
        </p:blipFill>
        <p:spPr>
          <a:xfrm>
            <a:off x="7057540" y="1397523"/>
            <a:ext cx="2318680" cy="662482"/>
          </a:xfrm>
          <a:prstGeom prst="rect">
            <a:avLst/>
          </a:prstGeom>
          <a:noFill/>
          <a:ln cap="flat">
            <a:noFill/>
          </a:ln>
        </p:spPr>
      </p:pic>
      <p:pic>
        <p:nvPicPr>
          <p:cNvPr id="20" name="Picture 2" descr="Image result for fink foundation">
            <a:extLst>
              <a:ext uri="{FF2B5EF4-FFF2-40B4-BE49-F238E27FC236}">
                <a16:creationId xmlns:a16="http://schemas.microsoft.com/office/drawing/2014/main" id="{F9B525EA-11BE-6F26-2739-174925DF383B}"/>
              </a:ext>
            </a:extLst>
          </p:cNvPr>
          <p:cNvPicPr>
            <a:picLocks noChangeAspect="1"/>
          </p:cNvPicPr>
          <p:nvPr/>
        </p:nvPicPr>
        <p:blipFill>
          <a:blip r:embed="rId21"/>
          <a:srcRect l="17479" r="15047"/>
          <a:stretch>
            <a:fillRect/>
          </a:stretch>
        </p:blipFill>
        <p:spPr>
          <a:xfrm>
            <a:off x="95061" y="1387666"/>
            <a:ext cx="919612" cy="910431"/>
          </a:xfrm>
          <a:prstGeom prst="rect">
            <a:avLst/>
          </a:prstGeom>
          <a:noFill/>
          <a:ln cap="flat">
            <a:noFill/>
          </a:ln>
        </p:spPr>
      </p:pic>
      <p:pic>
        <p:nvPicPr>
          <p:cNvPr id="21" name="Picture 69">
            <a:extLst>
              <a:ext uri="{FF2B5EF4-FFF2-40B4-BE49-F238E27FC236}">
                <a16:creationId xmlns:a16="http://schemas.microsoft.com/office/drawing/2014/main" id="{2A5ED940-9FB6-1E6C-3576-638EB8EF0AA3}"/>
              </a:ext>
            </a:extLst>
          </p:cNvPr>
          <p:cNvPicPr>
            <a:picLocks noChangeAspect="1"/>
          </p:cNvPicPr>
          <p:nvPr/>
        </p:nvPicPr>
        <p:blipFill>
          <a:blip r:embed="rId22"/>
          <a:stretch>
            <a:fillRect/>
          </a:stretch>
        </p:blipFill>
        <p:spPr>
          <a:xfrm>
            <a:off x="5101300" y="2460074"/>
            <a:ext cx="1657788" cy="644542"/>
          </a:xfrm>
          <a:prstGeom prst="rect">
            <a:avLst/>
          </a:prstGeom>
          <a:noFill/>
          <a:ln cap="flat">
            <a:noFill/>
          </a:ln>
        </p:spPr>
      </p:pic>
      <p:pic>
        <p:nvPicPr>
          <p:cNvPr id="22" name="Picture 70">
            <a:extLst>
              <a:ext uri="{FF2B5EF4-FFF2-40B4-BE49-F238E27FC236}">
                <a16:creationId xmlns:a16="http://schemas.microsoft.com/office/drawing/2014/main" id="{E754DACF-3554-9D4B-A864-0FFB3D4288E4}"/>
              </a:ext>
            </a:extLst>
          </p:cNvPr>
          <p:cNvPicPr>
            <a:picLocks noChangeAspect="1"/>
          </p:cNvPicPr>
          <p:nvPr/>
        </p:nvPicPr>
        <p:blipFill>
          <a:blip r:embed="rId23"/>
          <a:stretch>
            <a:fillRect/>
          </a:stretch>
        </p:blipFill>
        <p:spPr>
          <a:xfrm>
            <a:off x="5858652" y="3734400"/>
            <a:ext cx="2303867" cy="304202"/>
          </a:xfrm>
          <a:prstGeom prst="rect">
            <a:avLst/>
          </a:prstGeom>
          <a:noFill/>
          <a:ln cap="flat">
            <a:noFill/>
          </a:ln>
        </p:spPr>
      </p:pic>
      <p:pic>
        <p:nvPicPr>
          <p:cNvPr id="23" name="Picture 71">
            <a:extLst>
              <a:ext uri="{FF2B5EF4-FFF2-40B4-BE49-F238E27FC236}">
                <a16:creationId xmlns:a16="http://schemas.microsoft.com/office/drawing/2014/main" id="{C3E289F2-ECD3-8880-2E6A-BE38B28E89E8}"/>
              </a:ext>
            </a:extLst>
          </p:cNvPr>
          <p:cNvPicPr>
            <a:picLocks noChangeAspect="1"/>
          </p:cNvPicPr>
          <p:nvPr/>
        </p:nvPicPr>
        <p:blipFill>
          <a:blip r:embed="rId24"/>
          <a:stretch>
            <a:fillRect/>
          </a:stretch>
        </p:blipFill>
        <p:spPr>
          <a:xfrm>
            <a:off x="7696038" y="4254502"/>
            <a:ext cx="1493965" cy="412751"/>
          </a:xfrm>
          <a:prstGeom prst="rect">
            <a:avLst/>
          </a:prstGeom>
          <a:noFill/>
          <a:ln cap="flat">
            <a:noFill/>
          </a:ln>
        </p:spPr>
      </p:pic>
      <p:pic>
        <p:nvPicPr>
          <p:cNvPr id="24" name="Picture 72">
            <a:extLst>
              <a:ext uri="{FF2B5EF4-FFF2-40B4-BE49-F238E27FC236}">
                <a16:creationId xmlns:a16="http://schemas.microsoft.com/office/drawing/2014/main" id="{A693C3F2-C0DD-05D9-70C1-DC1078298446}"/>
              </a:ext>
            </a:extLst>
          </p:cNvPr>
          <p:cNvPicPr>
            <a:picLocks noChangeAspect="1"/>
          </p:cNvPicPr>
          <p:nvPr/>
        </p:nvPicPr>
        <p:blipFill>
          <a:blip r:embed="rId25"/>
          <a:stretch>
            <a:fillRect/>
          </a:stretch>
        </p:blipFill>
        <p:spPr>
          <a:xfrm>
            <a:off x="180164" y="3437641"/>
            <a:ext cx="1049383" cy="381963"/>
          </a:xfrm>
          <a:prstGeom prst="rect">
            <a:avLst/>
          </a:prstGeom>
          <a:noFill/>
          <a:ln cap="flat">
            <a:noFill/>
          </a:ln>
        </p:spPr>
      </p:pic>
      <p:pic>
        <p:nvPicPr>
          <p:cNvPr id="25" name="Picture 2" descr="Image result for city of philadelphia logo">
            <a:extLst>
              <a:ext uri="{FF2B5EF4-FFF2-40B4-BE49-F238E27FC236}">
                <a16:creationId xmlns:a16="http://schemas.microsoft.com/office/drawing/2014/main" id="{2BC4D981-C6AB-E82D-5B86-A5B1B4EB3F7D}"/>
              </a:ext>
            </a:extLst>
          </p:cNvPr>
          <p:cNvPicPr>
            <a:picLocks noChangeAspect="1"/>
          </p:cNvPicPr>
          <p:nvPr/>
        </p:nvPicPr>
        <p:blipFill>
          <a:blip r:embed="rId26"/>
          <a:srcRect/>
          <a:stretch>
            <a:fillRect/>
          </a:stretch>
        </p:blipFill>
        <p:spPr>
          <a:xfrm>
            <a:off x="6101571" y="5597005"/>
            <a:ext cx="968386" cy="968386"/>
          </a:xfrm>
          <a:prstGeom prst="rect">
            <a:avLst/>
          </a:prstGeom>
          <a:noFill/>
          <a:ln cap="flat">
            <a:noFill/>
          </a:ln>
        </p:spPr>
      </p:pic>
      <p:pic>
        <p:nvPicPr>
          <p:cNvPr id="26" name="Picture 4" descr="Image result for ny dec logo">
            <a:extLst>
              <a:ext uri="{FF2B5EF4-FFF2-40B4-BE49-F238E27FC236}">
                <a16:creationId xmlns:a16="http://schemas.microsoft.com/office/drawing/2014/main" id="{1EB698C0-5C9F-5F5A-8641-D8EA10FB2984}"/>
              </a:ext>
            </a:extLst>
          </p:cNvPr>
          <p:cNvPicPr>
            <a:picLocks noChangeAspect="1"/>
          </p:cNvPicPr>
          <p:nvPr/>
        </p:nvPicPr>
        <p:blipFill>
          <a:blip r:embed="rId27"/>
          <a:srcRect/>
          <a:stretch>
            <a:fillRect/>
          </a:stretch>
        </p:blipFill>
        <p:spPr>
          <a:xfrm>
            <a:off x="231260" y="4930993"/>
            <a:ext cx="2533198" cy="797722"/>
          </a:xfrm>
          <a:prstGeom prst="rect">
            <a:avLst/>
          </a:prstGeom>
          <a:noFill/>
          <a:ln cap="flat">
            <a:noFill/>
          </a:ln>
        </p:spPr>
      </p:pic>
      <p:pic>
        <p:nvPicPr>
          <p:cNvPr id="27" name="Picture 75">
            <a:extLst>
              <a:ext uri="{FF2B5EF4-FFF2-40B4-BE49-F238E27FC236}">
                <a16:creationId xmlns:a16="http://schemas.microsoft.com/office/drawing/2014/main" id="{C16A4809-40A9-9AEC-6B0F-AB6078AD2E51}"/>
              </a:ext>
            </a:extLst>
          </p:cNvPr>
          <p:cNvPicPr>
            <a:picLocks noChangeAspect="1"/>
          </p:cNvPicPr>
          <p:nvPr/>
        </p:nvPicPr>
        <p:blipFill>
          <a:blip r:embed="rId28"/>
          <a:stretch>
            <a:fillRect/>
          </a:stretch>
        </p:blipFill>
        <p:spPr>
          <a:xfrm>
            <a:off x="1293482" y="2353144"/>
            <a:ext cx="1268565" cy="443831"/>
          </a:xfrm>
          <a:prstGeom prst="rect">
            <a:avLst/>
          </a:prstGeom>
          <a:noFill/>
          <a:ln cap="flat">
            <a:noFill/>
          </a:ln>
        </p:spPr>
      </p:pic>
      <p:pic>
        <p:nvPicPr>
          <p:cNvPr id="28" name="Picture 76">
            <a:extLst>
              <a:ext uri="{FF2B5EF4-FFF2-40B4-BE49-F238E27FC236}">
                <a16:creationId xmlns:a16="http://schemas.microsoft.com/office/drawing/2014/main" id="{6E04283B-0D59-3E07-7B7E-2959058730C3}"/>
              </a:ext>
            </a:extLst>
          </p:cNvPr>
          <p:cNvPicPr>
            <a:picLocks noChangeAspect="1"/>
          </p:cNvPicPr>
          <p:nvPr/>
        </p:nvPicPr>
        <p:blipFill>
          <a:blip r:embed="rId29"/>
          <a:stretch>
            <a:fillRect/>
          </a:stretch>
        </p:blipFill>
        <p:spPr>
          <a:xfrm>
            <a:off x="9771644" y="1383944"/>
            <a:ext cx="1613074" cy="837562"/>
          </a:xfrm>
          <a:prstGeom prst="rect">
            <a:avLst/>
          </a:prstGeom>
          <a:noFill/>
          <a:ln cap="flat">
            <a:noFill/>
          </a:ln>
        </p:spPr>
      </p:pic>
      <p:pic>
        <p:nvPicPr>
          <p:cNvPr id="29" name="Picture 2" descr="Image result for usda logo">
            <a:extLst>
              <a:ext uri="{FF2B5EF4-FFF2-40B4-BE49-F238E27FC236}">
                <a16:creationId xmlns:a16="http://schemas.microsoft.com/office/drawing/2014/main" id="{73C89792-9654-1AD7-00B5-08ED25610F25}"/>
              </a:ext>
            </a:extLst>
          </p:cNvPr>
          <p:cNvPicPr>
            <a:picLocks noChangeAspect="1"/>
          </p:cNvPicPr>
          <p:nvPr/>
        </p:nvPicPr>
        <p:blipFill>
          <a:blip r:embed="rId30"/>
          <a:srcRect/>
          <a:stretch>
            <a:fillRect/>
          </a:stretch>
        </p:blipFill>
        <p:spPr>
          <a:xfrm>
            <a:off x="6958712" y="1993593"/>
            <a:ext cx="1036673" cy="710123"/>
          </a:xfrm>
          <a:prstGeom prst="rect">
            <a:avLst/>
          </a:prstGeom>
          <a:noFill/>
          <a:ln cap="flat">
            <a:noFill/>
          </a:ln>
        </p:spPr>
      </p:pic>
      <p:pic>
        <p:nvPicPr>
          <p:cNvPr id="30" name="Picture 5">
            <a:extLst>
              <a:ext uri="{FF2B5EF4-FFF2-40B4-BE49-F238E27FC236}">
                <a16:creationId xmlns:a16="http://schemas.microsoft.com/office/drawing/2014/main" id="{AD416D9F-DEB4-23F1-2A85-93449DE93A45}"/>
              </a:ext>
            </a:extLst>
          </p:cNvPr>
          <p:cNvPicPr>
            <a:picLocks noChangeAspect="1"/>
          </p:cNvPicPr>
          <p:nvPr/>
        </p:nvPicPr>
        <p:blipFill>
          <a:blip r:embed="rId31"/>
          <a:stretch>
            <a:fillRect/>
          </a:stretch>
        </p:blipFill>
        <p:spPr>
          <a:xfrm>
            <a:off x="2837035" y="2717825"/>
            <a:ext cx="1364623" cy="1002246"/>
          </a:xfrm>
          <a:prstGeom prst="rect">
            <a:avLst/>
          </a:prstGeom>
          <a:noFill/>
          <a:ln cap="flat">
            <a:noFill/>
          </a:ln>
        </p:spPr>
      </p:pic>
      <p:pic>
        <p:nvPicPr>
          <p:cNvPr id="31" name="Picture 11">
            <a:extLst>
              <a:ext uri="{FF2B5EF4-FFF2-40B4-BE49-F238E27FC236}">
                <a16:creationId xmlns:a16="http://schemas.microsoft.com/office/drawing/2014/main" id="{C8FAF9CC-EF93-4DED-1F78-557BA580C418}"/>
              </a:ext>
            </a:extLst>
          </p:cNvPr>
          <p:cNvPicPr>
            <a:picLocks noChangeAspect="1"/>
          </p:cNvPicPr>
          <p:nvPr/>
        </p:nvPicPr>
        <p:blipFill>
          <a:blip r:embed="rId32"/>
          <a:stretch>
            <a:fillRect/>
          </a:stretch>
        </p:blipFill>
        <p:spPr>
          <a:xfrm>
            <a:off x="260457" y="2377622"/>
            <a:ext cx="754215" cy="754215"/>
          </a:xfrm>
          <a:prstGeom prst="rect">
            <a:avLst/>
          </a:prstGeom>
          <a:noFill/>
          <a:ln cap="flat">
            <a:noFill/>
          </a:ln>
        </p:spPr>
      </p:pic>
      <p:pic>
        <p:nvPicPr>
          <p:cNvPr id="32" name="Picture 13">
            <a:extLst>
              <a:ext uri="{FF2B5EF4-FFF2-40B4-BE49-F238E27FC236}">
                <a16:creationId xmlns:a16="http://schemas.microsoft.com/office/drawing/2014/main" id="{896ED0B7-3CB0-9B26-F757-EB0255ADD043}"/>
              </a:ext>
            </a:extLst>
          </p:cNvPr>
          <p:cNvPicPr>
            <a:picLocks noChangeAspect="1"/>
          </p:cNvPicPr>
          <p:nvPr/>
        </p:nvPicPr>
        <p:blipFill>
          <a:blip r:embed="rId33"/>
          <a:stretch>
            <a:fillRect/>
          </a:stretch>
        </p:blipFill>
        <p:spPr>
          <a:xfrm>
            <a:off x="116814" y="6011046"/>
            <a:ext cx="2836679" cy="365046"/>
          </a:xfrm>
          <a:prstGeom prst="rect">
            <a:avLst/>
          </a:prstGeom>
          <a:noFill/>
          <a:ln cap="flat">
            <a:noFill/>
          </a:ln>
        </p:spPr>
      </p:pic>
      <p:pic>
        <p:nvPicPr>
          <p:cNvPr id="33" name="Picture 2" descr="Image result for williams college logo">
            <a:extLst>
              <a:ext uri="{FF2B5EF4-FFF2-40B4-BE49-F238E27FC236}">
                <a16:creationId xmlns:a16="http://schemas.microsoft.com/office/drawing/2014/main" id="{ECF1F640-8C37-0CFC-1D9F-CBDB2D99B3F7}"/>
              </a:ext>
            </a:extLst>
          </p:cNvPr>
          <p:cNvPicPr>
            <a:picLocks noChangeAspect="1"/>
          </p:cNvPicPr>
          <p:nvPr/>
        </p:nvPicPr>
        <p:blipFill>
          <a:blip r:embed="rId34"/>
          <a:srcRect/>
          <a:stretch>
            <a:fillRect/>
          </a:stretch>
        </p:blipFill>
        <p:spPr>
          <a:xfrm>
            <a:off x="8334417" y="2051072"/>
            <a:ext cx="1670142" cy="280675"/>
          </a:xfrm>
          <a:prstGeom prst="rect">
            <a:avLst/>
          </a:prstGeom>
          <a:noFill/>
          <a:ln cap="flat">
            <a:noFill/>
          </a:ln>
        </p:spPr>
      </p:pic>
      <p:pic>
        <p:nvPicPr>
          <p:cNvPr id="34" name="Picture 2" descr="Koya Leadership Partners Seeks Chief Diversity Officer for Natural  Resources Defense Council | Hunt Scanlon Media">
            <a:extLst>
              <a:ext uri="{FF2B5EF4-FFF2-40B4-BE49-F238E27FC236}">
                <a16:creationId xmlns:a16="http://schemas.microsoft.com/office/drawing/2014/main" id="{C0182F60-4F4B-1AE4-1D85-A9A2A94CFA6A}"/>
              </a:ext>
            </a:extLst>
          </p:cNvPr>
          <p:cNvPicPr>
            <a:picLocks noChangeAspect="1"/>
          </p:cNvPicPr>
          <p:nvPr/>
        </p:nvPicPr>
        <p:blipFill>
          <a:blip r:embed="rId35"/>
          <a:srcRect/>
          <a:stretch>
            <a:fillRect/>
          </a:stretch>
        </p:blipFill>
        <p:spPr>
          <a:xfrm>
            <a:off x="3558223" y="2239557"/>
            <a:ext cx="1391314" cy="883374"/>
          </a:xfrm>
          <a:prstGeom prst="rect">
            <a:avLst/>
          </a:prstGeom>
          <a:noFill/>
          <a:ln cap="flat">
            <a:noFill/>
          </a:ln>
        </p:spPr>
      </p:pic>
      <p:pic>
        <p:nvPicPr>
          <p:cNvPr id="35" name="Picture 11">
            <a:extLst>
              <a:ext uri="{FF2B5EF4-FFF2-40B4-BE49-F238E27FC236}">
                <a16:creationId xmlns:a16="http://schemas.microsoft.com/office/drawing/2014/main" id="{02961E25-2170-3A56-58B5-7D07C9DC0C9F}"/>
              </a:ext>
            </a:extLst>
          </p:cNvPr>
          <p:cNvPicPr>
            <a:picLocks noChangeAspect="1"/>
          </p:cNvPicPr>
          <p:nvPr/>
        </p:nvPicPr>
        <p:blipFill>
          <a:blip r:embed="rId36"/>
          <a:srcRect/>
          <a:stretch>
            <a:fillRect/>
          </a:stretch>
        </p:blipFill>
        <p:spPr>
          <a:xfrm>
            <a:off x="6088002" y="4253167"/>
            <a:ext cx="1026578" cy="1039745"/>
          </a:xfrm>
          <a:prstGeom prst="rect">
            <a:avLst/>
          </a:prstGeom>
          <a:noFill/>
          <a:ln cap="flat">
            <a:noFill/>
          </a:ln>
        </p:spPr>
      </p:pic>
      <p:pic>
        <p:nvPicPr>
          <p:cNvPr id="36" name="Picture 4" descr="Irene E. &amp; George A. Davis Foundation">
            <a:extLst>
              <a:ext uri="{FF2B5EF4-FFF2-40B4-BE49-F238E27FC236}">
                <a16:creationId xmlns:a16="http://schemas.microsoft.com/office/drawing/2014/main" id="{B696EE2E-E5F6-FD81-4A68-0A62F0BEE2E8}"/>
              </a:ext>
            </a:extLst>
          </p:cNvPr>
          <p:cNvPicPr>
            <a:picLocks noChangeAspect="1"/>
          </p:cNvPicPr>
          <p:nvPr/>
        </p:nvPicPr>
        <p:blipFill>
          <a:blip r:embed="rId37"/>
          <a:srcRect/>
          <a:stretch>
            <a:fillRect/>
          </a:stretch>
        </p:blipFill>
        <p:spPr>
          <a:xfrm>
            <a:off x="7616796" y="2403399"/>
            <a:ext cx="1475731" cy="805504"/>
          </a:xfrm>
          <a:prstGeom prst="rect">
            <a:avLst/>
          </a:prstGeom>
          <a:noFill/>
          <a:ln cap="flat">
            <a:noFill/>
          </a:ln>
        </p:spPr>
      </p:pic>
      <p:pic>
        <p:nvPicPr>
          <p:cNvPr id="37" name="Picture 8" descr="BankESB Logo">
            <a:extLst>
              <a:ext uri="{FF2B5EF4-FFF2-40B4-BE49-F238E27FC236}">
                <a16:creationId xmlns:a16="http://schemas.microsoft.com/office/drawing/2014/main" id="{D9C2EEFC-A66C-067B-6E96-C7BB85A5C022}"/>
              </a:ext>
            </a:extLst>
          </p:cNvPr>
          <p:cNvPicPr>
            <a:picLocks noChangeAspect="1"/>
          </p:cNvPicPr>
          <p:nvPr/>
        </p:nvPicPr>
        <p:blipFill>
          <a:blip r:embed="rId38"/>
          <a:srcRect/>
          <a:stretch>
            <a:fillRect/>
          </a:stretch>
        </p:blipFill>
        <p:spPr>
          <a:xfrm>
            <a:off x="4674449" y="3895398"/>
            <a:ext cx="1008510" cy="584649"/>
          </a:xfrm>
          <a:prstGeom prst="rect">
            <a:avLst/>
          </a:prstGeom>
          <a:noFill/>
          <a:ln cap="flat">
            <a:noFill/>
          </a:ln>
        </p:spPr>
      </p:pic>
      <p:pic>
        <p:nvPicPr>
          <p:cNvPr id="38" name="Picture 10" descr="https://www.feigenbaumfoundation.org/wp-content/uploads/2013/05/logo.jpg">
            <a:extLst>
              <a:ext uri="{FF2B5EF4-FFF2-40B4-BE49-F238E27FC236}">
                <a16:creationId xmlns:a16="http://schemas.microsoft.com/office/drawing/2014/main" id="{20E2486A-B0D7-E634-F199-277AE2F64347}"/>
              </a:ext>
            </a:extLst>
          </p:cNvPr>
          <p:cNvPicPr>
            <a:picLocks noChangeAspect="1"/>
          </p:cNvPicPr>
          <p:nvPr/>
        </p:nvPicPr>
        <p:blipFill>
          <a:blip r:embed="rId39"/>
          <a:srcRect/>
          <a:stretch>
            <a:fillRect/>
          </a:stretch>
        </p:blipFill>
        <p:spPr>
          <a:xfrm>
            <a:off x="8788462" y="2418139"/>
            <a:ext cx="1525456" cy="501639"/>
          </a:xfrm>
          <a:prstGeom prst="rect">
            <a:avLst/>
          </a:prstGeom>
          <a:noFill/>
          <a:ln cap="flat">
            <a:noFill/>
          </a:ln>
        </p:spPr>
      </p:pic>
      <p:pic>
        <p:nvPicPr>
          <p:cNvPr id="39" name="Picture 12" descr="PeoplesBank">
            <a:extLst>
              <a:ext uri="{FF2B5EF4-FFF2-40B4-BE49-F238E27FC236}">
                <a16:creationId xmlns:a16="http://schemas.microsoft.com/office/drawing/2014/main" id="{FDA33E2C-0EF6-C36A-2221-C1251E3EF267}"/>
              </a:ext>
            </a:extLst>
          </p:cNvPr>
          <p:cNvPicPr>
            <a:picLocks noChangeAspect="1"/>
          </p:cNvPicPr>
          <p:nvPr/>
        </p:nvPicPr>
        <p:blipFill>
          <a:blip r:embed="rId40"/>
          <a:srcRect/>
          <a:stretch>
            <a:fillRect/>
          </a:stretch>
        </p:blipFill>
        <p:spPr>
          <a:xfrm>
            <a:off x="2800212" y="3770510"/>
            <a:ext cx="1681435" cy="294555"/>
          </a:xfrm>
          <a:prstGeom prst="rect">
            <a:avLst/>
          </a:prstGeom>
          <a:noFill/>
          <a:ln cap="flat">
            <a:noFill/>
          </a:ln>
        </p:spPr>
      </p:pic>
      <p:pic>
        <p:nvPicPr>
          <p:cNvPr id="40" name="Picture 14" descr="http://www.sohnfoundation.org/images/logo.jpg">
            <a:extLst>
              <a:ext uri="{FF2B5EF4-FFF2-40B4-BE49-F238E27FC236}">
                <a16:creationId xmlns:a16="http://schemas.microsoft.com/office/drawing/2014/main" id="{62281850-B878-65AC-A15A-E4151258932F}"/>
              </a:ext>
            </a:extLst>
          </p:cNvPr>
          <p:cNvPicPr>
            <a:picLocks noChangeAspect="1"/>
          </p:cNvPicPr>
          <p:nvPr/>
        </p:nvPicPr>
        <p:blipFill>
          <a:blip r:embed="rId41"/>
          <a:srcRect/>
          <a:stretch>
            <a:fillRect/>
          </a:stretch>
        </p:blipFill>
        <p:spPr>
          <a:xfrm>
            <a:off x="5268772" y="3210997"/>
            <a:ext cx="2041178" cy="447882"/>
          </a:xfrm>
          <a:prstGeom prst="rect">
            <a:avLst/>
          </a:prstGeom>
          <a:noFill/>
          <a:ln cap="flat">
            <a:noFill/>
          </a:ln>
        </p:spPr>
      </p:pic>
      <p:pic>
        <p:nvPicPr>
          <p:cNvPr id="41" name="Picture 16" descr="TD Charitable Foundation Awards $3.125 Million in Grants to Non-Profits  Expanding Access to Affordable Housing | TD Bank News Center">
            <a:extLst>
              <a:ext uri="{FF2B5EF4-FFF2-40B4-BE49-F238E27FC236}">
                <a16:creationId xmlns:a16="http://schemas.microsoft.com/office/drawing/2014/main" id="{0C644762-C77D-F27B-99A2-57DC6E486168}"/>
              </a:ext>
            </a:extLst>
          </p:cNvPr>
          <p:cNvPicPr>
            <a:picLocks noChangeAspect="1"/>
          </p:cNvPicPr>
          <p:nvPr/>
        </p:nvPicPr>
        <p:blipFill>
          <a:blip r:embed="rId42"/>
          <a:srcRect l="4648" t="28140" r="4941" b="30258"/>
          <a:stretch>
            <a:fillRect/>
          </a:stretch>
        </p:blipFill>
        <p:spPr>
          <a:xfrm>
            <a:off x="8227826" y="3486588"/>
            <a:ext cx="1793449" cy="463783"/>
          </a:xfrm>
          <a:prstGeom prst="rect">
            <a:avLst/>
          </a:prstGeom>
          <a:noFill/>
          <a:ln cap="flat">
            <a:noFill/>
          </a:ln>
        </p:spPr>
      </p:pic>
      <p:grpSp>
        <p:nvGrpSpPr>
          <p:cNvPr id="42" name="Group 4">
            <a:extLst>
              <a:ext uri="{FF2B5EF4-FFF2-40B4-BE49-F238E27FC236}">
                <a16:creationId xmlns:a16="http://schemas.microsoft.com/office/drawing/2014/main" id="{0DFA244C-F3D1-D403-6A19-6650C2102C78}"/>
              </a:ext>
            </a:extLst>
          </p:cNvPr>
          <p:cNvGrpSpPr/>
          <p:nvPr/>
        </p:nvGrpSpPr>
        <p:grpSpPr>
          <a:xfrm>
            <a:off x="2800212" y="4368052"/>
            <a:ext cx="1347195" cy="544478"/>
            <a:chOff x="2791068" y="4660660"/>
            <a:chExt cx="1347195" cy="544478"/>
          </a:xfrm>
        </p:grpSpPr>
        <p:pic>
          <p:nvPicPr>
            <p:cNvPr id="43" name="Picture 18" descr="SBA Names Westfield Bank Top Western Massachusetts 3rd Party Lender by  Dollars and Volume for 2016 | Business Wire">
              <a:extLst>
                <a:ext uri="{FF2B5EF4-FFF2-40B4-BE49-F238E27FC236}">
                  <a16:creationId xmlns:a16="http://schemas.microsoft.com/office/drawing/2014/main" id="{B43E22F3-EFE8-5168-1DCF-0C98C403B6CB}"/>
                </a:ext>
              </a:extLst>
            </p:cNvPr>
            <p:cNvPicPr>
              <a:picLocks noChangeAspect="1"/>
            </p:cNvPicPr>
            <p:nvPr/>
          </p:nvPicPr>
          <p:blipFill>
            <a:blip r:embed="rId43"/>
            <a:srcRect/>
            <a:stretch>
              <a:fillRect/>
            </a:stretch>
          </p:blipFill>
          <p:spPr>
            <a:xfrm>
              <a:off x="2792111" y="4660660"/>
              <a:ext cx="1346152" cy="365174"/>
            </a:xfrm>
            <a:prstGeom prst="rect">
              <a:avLst/>
            </a:prstGeom>
            <a:noFill/>
            <a:ln cap="flat">
              <a:noFill/>
            </a:ln>
          </p:spPr>
        </p:pic>
        <p:pic>
          <p:nvPicPr>
            <p:cNvPr id="44" name="Picture 3">
              <a:extLst>
                <a:ext uri="{FF2B5EF4-FFF2-40B4-BE49-F238E27FC236}">
                  <a16:creationId xmlns:a16="http://schemas.microsoft.com/office/drawing/2014/main" id="{048AF33F-0FD1-AB19-049D-D62027A6ED5B}"/>
                </a:ext>
              </a:extLst>
            </p:cNvPr>
            <p:cNvPicPr>
              <a:picLocks noChangeAspect="1"/>
            </p:cNvPicPr>
            <p:nvPr/>
          </p:nvPicPr>
          <p:blipFill>
            <a:blip r:embed="rId44"/>
            <a:stretch>
              <a:fillRect/>
            </a:stretch>
          </p:blipFill>
          <p:spPr>
            <a:xfrm>
              <a:off x="2791068" y="4993190"/>
              <a:ext cx="1347194" cy="211948"/>
            </a:xfrm>
            <a:prstGeom prst="rect">
              <a:avLst/>
            </a:prstGeom>
            <a:noFill/>
            <a:ln cap="flat">
              <a:noFill/>
            </a:ln>
          </p:spPr>
        </p:pic>
      </p:grpSp>
      <p:sp>
        <p:nvSpPr>
          <p:cNvPr id="47" name="TextBox 6">
            <a:extLst>
              <a:ext uri="{FF2B5EF4-FFF2-40B4-BE49-F238E27FC236}">
                <a16:creationId xmlns:a16="http://schemas.microsoft.com/office/drawing/2014/main" id="{0B3EDFD3-E5C9-D7F4-D4D0-D5FA67D0CB34}"/>
              </a:ext>
            </a:extLst>
          </p:cNvPr>
          <p:cNvSpPr txBox="1"/>
          <p:nvPr/>
        </p:nvSpPr>
        <p:spPr>
          <a:xfrm>
            <a:off x="1220403" y="333402"/>
            <a:ext cx="7957208" cy="641201"/>
          </a:xfrm>
          <a:prstGeom prst="rect">
            <a:avLst/>
          </a:prstGeom>
        </p:spPr>
        <p:txBody>
          <a:bodyPr wrap="square" lIns="0" tIns="0" rIns="0" bIns="0" rtlCol="0" anchor="t">
            <a:spAutoFit/>
          </a:bodyPr>
          <a:lstStyle/>
          <a:p>
            <a:pPr defTabSz="609630">
              <a:lnSpc>
                <a:spcPts val="5040"/>
              </a:lnSpc>
            </a:pPr>
            <a:r>
              <a:rPr lang="en-US" sz="4400">
                <a:solidFill>
                  <a:schemeClr val="tx2"/>
                </a:solidFill>
                <a:latin typeface="Inter Bold"/>
              </a:rPr>
              <a:t>CET Partners</a:t>
            </a:r>
          </a:p>
        </p:txBody>
      </p:sp>
      <p:grpSp>
        <p:nvGrpSpPr>
          <p:cNvPr id="48" name="Group 7">
            <a:extLst>
              <a:ext uri="{FF2B5EF4-FFF2-40B4-BE49-F238E27FC236}">
                <a16:creationId xmlns:a16="http://schemas.microsoft.com/office/drawing/2014/main" id="{10CB0671-6DF8-4E02-6A08-782C78A4DE78}"/>
              </a:ext>
            </a:extLst>
          </p:cNvPr>
          <p:cNvGrpSpPr/>
          <p:nvPr/>
        </p:nvGrpSpPr>
        <p:grpSpPr>
          <a:xfrm>
            <a:off x="1264109" y="1067406"/>
            <a:ext cx="707755" cy="31750"/>
            <a:chOff x="0" y="0"/>
            <a:chExt cx="246742" cy="11069"/>
          </a:xfrm>
        </p:grpSpPr>
        <p:sp>
          <p:nvSpPr>
            <p:cNvPr id="49" name="Freeform 8">
              <a:extLst>
                <a:ext uri="{FF2B5EF4-FFF2-40B4-BE49-F238E27FC236}">
                  <a16:creationId xmlns:a16="http://schemas.microsoft.com/office/drawing/2014/main" id="{1CCFD814-373F-8D65-32FC-AF724A743719}"/>
                </a:ext>
              </a:extLst>
            </p:cNvPr>
            <p:cNvSpPr/>
            <p:nvPr/>
          </p:nvSpPr>
          <p:spPr>
            <a:xfrm>
              <a:off x="0" y="0"/>
              <a:ext cx="246742" cy="11069"/>
            </a:xfrm>
            <a:custGeom>
              <a:avLst/>
              <a:gdLst/>
              <a:ahLst/>
              <a:cxnLst/>
              <a:rect l="l" t="t" r="r" b="b"/>
              <a:pathLst>
                <a:path w="246742" h="11069">
                  <a:moveTo>
                    <a:pt x="0" y="0"/>
                  </a:moveTo>
                  <a:lnTo>
                    <a:pt x="246742" y="0"/>
                  </a:lnTo>
                  <a:lnTo>
                    <a:pt x="246742" y="11069"/>
                  </a:lnTo>
                  <a:lnTo>
                    <a:pt x="0" y="11069"/>
                  </a:lnTo>
                  <a:close/>
                </a:path>
              </a:pathLst>
            </a:custGeom>
            <a:solidFill>
              <a:srgbClr val="92C954"/>
            </a:solidFill>
          </p:spPr>
          <p:txBody>
            <a:bodyPr/>
            <a:lstStyle/>
            <a:p>
              <a:pPr defTabSz="609630"/>
              <a:endParaRPr lang="en-US" sz="1200">
                <a:solidFill>
                  <a:srgbClr val="000000"/>
                </a:solidFill>
                <a:latin typeface="Calibri"/>
              </a:endParaRPr>
            </a:p>
          </p:txBody>
        </p:sp>
        <p:sp>
          <p:nvSpPr>
            <p:cNvPr id="50" name="TextBox 9">
              <a:extLst>
                <a:ext uri="{FF2B5EF4-FFF2-40B4-BE49-F238E27FC236}">
                  <a16:creationId xmlns:a16="http://schemas.microsoft.com/office/drawing/2014/main" id="{09190850-F452-11BD-CFDA-5E14322C8629}"/>
                </a:ext>
              </a:extLst>
            </p:cNvPr>
            <p:cNvSpPr txBox="1"/>
            <p:nvPr/>
          </p:nvSpPr>
          <p:spPr>
            <a:xfrm>
              <a:off x="0" y="-38100"/>
              <a:ext cx="246742" cy="49169"/>
            </a:xfrm>
            <a:prstGeom prst="rect">
              <a:avLst/>
            </a:prstGeom>
          </p:spPr>
          <p:txBody>
            <a:bodyPr lIns="33867" tIns="33867" rIns="33867" bIns="33867" rtlCol="0" anchor="ctr"/>
            <a:lstStyle/>
            <a:p>
              <a:pPr algn="ctr" defTabSz="609630">
                <a:lnSpc>
                  <a:spcPts val="1773"/>
                </a:lnSpc>
                <a:spcBef>
                  <a:spcPct val="0"/>
                </a:spcBef>
              </a:pPr>
              <a:endParaRPr sz="1200">
                <a:solidFill>
                  <a:srgbClr val="000000"/>
                </a:solidFill>
                <a:latin typeface="Calibri"/>
              </a:endParaRPr>
            </a:p>
          </p:txBody>
        </p:sp>
      </p:grpSp>
      <p:sp>
        <p:nvSpPr>
          <p:cNvPr id="45" name="Freeform 2">
            <a:extLst>
              <a:ext uri="{FF2B5EF4-FFF2-40B4-BE49-F238E27FC236}">
                <a16:creationId xmlns:a16="http://schemas.microsoft.com/office/drawing/2014/main" id="{33C148E9-2818-5B11-59EB-189AB4622D9E}"/>
              </a:ext>
            </a:extLst>
          </p:cNvPr>
          <p:cNvSpPr/>
          <p:nvPr/>
        </p:nvSpPr>
        <p:spPr>
          <a:xfrm>
            <a:off x="301801" y="279118"/>
            <a:ext cx="592277" cy="669840"/>
          </a:xfrm>
          <a:custGeom>
            <a:avLst/>
            <a:gdLst/>
            <a:ahLst/>
            <a:cxnLst/>
            <a:rect l="l" t="t" r="r" b="b"/>
            <a:pathLst>
              <a:path w="7614974" h="2994949">
                <a:moveTo>
                  <a:pt x="0" y="0"/>
                </a:moveTo>
                <a:lnTo>
                  <a:pt x="7614974" y="0"/>
                </a:lnTo>
                <a:lnTo>
                  <a:pt x="7614974" y="2994949"/>
                </a:lnTo>
                <a:lnTo>
                  <a:pt x="0" y="2994949"/>
                </a:lnTo>
                <a:lnTo>
                  <a:pt x="0" y="0"/>
                </a:lnTo>
                <a:close/>
              </a:path>
            </a:pathLst>
          </a:custGeom>
          <a:blipFill>
            <a:blip r:embed="rId45"/>
            <a:stretch>
              <a:fillRect r="-187558"/>
            </a:stretch>
          </a:blipFill>
        </p:spPr>
        <p:txBody>
          <a:bodyPr/>
          <a:lstStyle/>
          <a:p>
            <a:pPr defTabSz="609630"/>
            <a:endParaRPr lang="en-US" sz="1200">
              <a:solidFill>
                <a:srgbClr val="000000"/>
              </a:solidFill>
              <a:latin typeface="Calibri"/>
            </a:endParaRPr>
          </a:p>
        </p:txBody>
      </p:sp>
    </p:spTree>
    <p:extLst>
      <p:ext uri="{BB962C8B-B14F-4D97-AF65-F5344CB8AC3E}">
        <p14:creationId xmlns:p14="http://schemas.microsoft.com/office/powerpoint/2010/main" val="614822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united states&#10;&#10;AI-generated content may be incorrect.">
            <a:extLst>
              <a:ext uri="{FF2B5EF4-FFF2-40B4-BE49-F238E27FC236}">
                <a16:creationId xmlns:a16="http://schemas.microsoft.com/office/drawing/2014/main" id="{BDA72E18-6210-C667-2CB5-A78CB659CC0C}"/>
              </a:ext>
            </a:extLst>
          </p:cNvPr>
          <p:cNvPicPr>
            <a:picLocks noChangeAspect="1"/>
          </p:cNvPicPr>
          <p:nvPr/>
        </p:nvPicPr>
        <p:blipFill>
          <a:blip r:embed="rId3"/>
          <a:stretch>
            <a:fillRect/>
          </a:stretch>
        </p:blipFill>
        <p:spPr>
          <a:xfrm>
            <a:off x="3518866" y="1812993"/>
            <a:ext cx="8401050" cy="4733925"/>
          </a:xfrm>
          <a:prstGeom prst="rect">
            <a:avLst/>
          </a:prstGeom>
          <a:ln>
            <a:solidFill>
              <a:schemeClr val="accent4">
                <a:lumMod val="50000"/>
              </a:schemeClr>
            </a:solidFill>
          </a:ln>
        </p:spPr>
      </p:pic>
      <p:pic>
        <p:nvPicPr>
          <p:cNvPr id="5" name="Picture 4" descr="A yellow dots in a circle&#10;&#10;AI-generated content may be incorrect.">
            <a:extLst>
              <a:ext uri="{FF2B5EF4-FFF2-40B4-BE49-F238E27FC236}">
                <a16:creationId xmlns:a16="http://schemas.microsoft.com/office/drawing/2014/main" id="{C7081DE0-A991-2F12-F5DF-3E66DA7087DF}"/>
              </a:ext>
            </a:extLst>
          </p:cNvPr>
          <p:cNvPicPr>
            <a:picLocks noChangeAspect="1"/>
          </p:cNvPicPr>
          <p:nvPr/>
        </p:nvPicPr>
        <p:blipFill>
          <a:blip r:embed="rId4"/>
          <a:stretch>
            <a:fillRect/>
          </a:stretch>
        </p:blipFill>
        <p:spPr>
          <a:xfrm>
            <a:off x="370371" y="360086"/>
            <a:ext cx="628650" cy="638175"/>
          </a:xfrm>
          <a:prstGeom prst="rect">
            <a:avLst/>
          </a:prstGeom>
        </p:spPr>
      </p:pic>
      <p:sp>
        <p:nvSpPr>
          <p:cNvPr id="7" name="Rectangle 6">
            <a:extLst>
              <a:ext uri="{FF2B5EF4-FFF2-40B4-BE49-F238E27FC236}">
                <a16:creationId xmlns:a16="http://schemas.microsoft.com/office/drawing/2014/main" id="{14663AE4-3B13-9D24-9776-1B1CE22FA730}"/>
              </a:ext>
            </a:extLst>
          </p:cNvPr>
          <p:cNvSpPr/>
          <p:nvPr/>
        </p:nvSpPr>
        <p:spPr>
          <a:xfrm>
            <a:off x="1402889" y="444634"/>
            <a:ext cx="5747634" cy="1091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Aft>
                <a:spcPts val="1200"/>
              </a:spcAft>
            </a:pPr>
            <a:r>
              <a:rPr lang="en-US" sz="4400" b="1" dirty="0">
                <a:solidFill>
                  <a:schemeClr val="tx2"/>
                </a:solidFill>
                <a:latin typeface="Inter Bold"/>
              </a:rPr>
              <a:t>CET's Service Area</a:t>
            </a:r>
            <a:endParaRPr lang="en-US" dirty="0"/>
          </a:p>
        </p:txBody>
      </p:sp>
      <p:sp>
        <p:nvSpPr>
          <p:cNvPr id="8" name="TextBox 7">
            <a:extLst>
              <a:ext uri="{FF2B5EF4-FFF2-40B4-BE49-F238E27FC236}">
                <a16:creationId xmlns:a16="http://schemas.microsoft.com/office/drawing/2014/main" id="{294E7991-D8D3-AD8B-923B-0DB9014868C6}"/>
              </a:ext>
            </a:extLst>
          </p:cNvPr>
          <p:cNvSpPr txBox="1"/>
          <p:nvPr/>
        </p:nvSpPr>
        <p:spPr>
          <a:xfrm>
            <a:off x="30922" y="2316730"/>
            <a:ext cx="3118677" cy="372409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457200"/>
            <a:r>
              <a:rPr lang="en-US" sz="2000" b="1" dirty="0">
                <a:solidFill>
                  <a:srgbClr val="00353E"/>
                </a:solidFill>
                <a:latin typeface="Inter"/>
              </a:rPr>
              <a:t>Construction Material Reuse and Recycling in: </a:t>
            </a:r>
            <a:br>
              <a:rPr lang="en-US" sz="2000" b="1" dirty="0">
                <a:solidFill>
                  <a:srgbClr val="00353E"/>
                </a:solidFill>
                <a:latin typeface="Inter"/>
              </a:rPr>
            </a:br>
            <a:r>
              <a:rPr lang="en-US" sz="2000" b="1" dirty="0">
                <a:solidFill>
                  <a:srgbClr val="00353E"/>
                </a:solidFill>
                <a:latin typeface="Inter"/>
                <a:ea typeface="Calibri"/>
                <a:cs typeface="Calibri"/>
              </a:rPr>
              <a:t>CT, MA, &amp; NH</a:t>
            </a:r>
          </a:p>
          <a:p>
            <a:pPr marL="795020">
              <a:buFont typeface="Arial"/>
              <a:buChar char="•"/>
            </a:pPr>
            <a:endParaRPr lang="en-US" dirty="0">
              <a:solidFill>
                <a:srgbClr val="00353E"/>
              </a:solidFill>
              <a:latin typeface="Calibri"/>
              <a:ea typeface="Calibri"/>
              <a:cs typeface="Calibri"/>
            </a:endParaRPr>
          </a:p>
          <a:p>
            <a:pPr marL="447675"/>
            <a:r>
              <a:rPr lang="en-US" sz="2000" b="1" dirty="0">
                <a:solidFill>
                  <a:srgbClr val="00353E"/>
                </a:solidFill>
                <a:latin typeface="Inter"/>
              </a:rPr>
              <a:t>Wasted Food Reduction in:</a:t>
            </a:r>
            <a:endParaRPr lang="en-US" dirty="0">
              <a:solidFill>
                <a:srgbClr val="000000"/>
              </a:solidFill>
              <a:latin typeface="Calibri"/>
              <a:ea typeface="Calibri"/>
              <a:cs typeface="Calibri"/>
            </a:endParaRPr>
          </a:p>
          <a:p>
            <a:pPr marL="447675"/>
            <a:r>
              <a:rPr lang="en-US" sz="2000" b="1" dirty="0">
                <a:solidFill>
                  <a:srgbClr val="00353E"/>
                </a:solidFill>
                <a:latin typeface="Inter"/>
              </a:rPr>
              <a:t>16 States and growing</a:t>
            </a:r>
            <a:endParaRPr lang="en-US" dirty="0">
              <a:ea typeface="Calibri"/>
              <a:cs typeface="Calibri"/>
            </a:endParaRPr>
          </a:p>
          <a:p>
            <a:pPr marL="447675"/>
            <a:endParaRPr lang="en-US" sz="2000" b="1" dirty="0">
              <a:solidFill>
                <a:srgbClr val="00353E"/>
              </a:solidFill>
              <a:latin typeface="Inter"/>
              <a:ea typeface="Calibri"/>
              <a:cs typeface="Calibri"/>
            </a:endParaRPr>
          </a:p>
          <a:p>
            <a:pPr marL="447675"/>
            <a:r>
              <a:rPr lang="en-US" sz="2000" b="1" dirty="0">
                <a:solidFill>
                  <a:srgbClr val="00353E"/>
                </a:solidFill>
                <a:latin typeface="Inter"/>
                <a:ea typeface="Calibri"/>
                <a:cs typeface="Calibri"/>
              </a:rPr>
              <a:t>70,000 tons of CO2 emissions avoided since 2013</a:t>
            </a:r>
            <a:endParaRPr lang="en-US" dirty="0"/>
          </a:p>
          <a:p>
            <a:pPr marL="447675"/>
            <a:endParaRPr lang="en-US" dirty="0">
              <a:solidFill>
                <a:srgbClr val="00353E"/>
              </a:solidFill>
              <a:latin typeface="Calibri"/>
              <a:ea typeface="Calibri"/>
              <a:cs typeface="Calibri"/>
            </a:endParaRPr>
          </a:p>
        </p:txBody>
      </p:sp>
      <p:pic>
        <p:nvPicPr>
          <p:cNvPr id="9" name="Picture 8">
            <a:extLst>
              <a:ext uri="{FF2B5EF4-FFF2-40B4-BE49-F238E27FC236}">
                <a16:creationId xmlns:a16="http://schemas.microsoft.com/office/drawing/2014/main" id="{83D8FB02-8EFA-8721-233D-E9454515E496}"/>
              </a:ext>
            </a:extLst>
          </p:cNvPr>
          <p:cNvPicPr>
            <a:picLocks noChangeAspect="1"/>
          </p:cNvPicPr>
          <p:nvPr/>
        </p:nvPicPr>
        <p:blipFill>
          <a:blip r:embed="rId5"/>
          <a:stretch>
            <a:fillRect/>
          </a:stretch>
        </p:blipFill>
        <p:spPr>
          <a:xfrm>
            <a:off x="1694966" y="1371254"/>
            <a:ext cx="828675" cy="161925"/>
          </a:xfrm>
          <a:prstGeom prst="rect">
            <a:avLst/>
          </a:prstGeom>
        </p:spPr>
      </p:pic>
    </p:spTree>
    <p:extLst>
      <p:ext uri="{BB962C8B-B14F-4D97-AF65-F5344CB8AC3E}">
        <p14:creationId xmlns:p14="http://schemas.microsoft.com/office/powerpoint/2010/main" val="607421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3">
    <p:bg>
      <p:bgPr>
        <a:solidFill>
          <a:srgbClr val="00353E"/>
        </a:solidFill>
        <a:effectLst/>
      </p:bgPr>
    </p:bg>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9C94B2F9-54FD-A6DD-A856-A2063B9A7343}"/>
              </a:ext>
            </a:extLst>
          </p:cNvPr>
          <p:cNvSpPr txBox="1"/>
          <p:nvPr/>
        </p:nvSpPr>
        <p:spPr>
          <a:xfrm>
            <a:off x="1229323" y="553248"/>
            <a:ext cx="4246183" cy="616323"/>
          </a:xfrm>
          <a:prstGeom prst="rect">
            <a:avLst/>
          </a:prstGeom>
        </p:spPr>
        <p:txBody>
          <a:bodyPr lIns="0" tIns="0" rIns="0" bIns="0" rtlCol="0" anchor="t">
            <a:spAutoFit/>
          </a:bodyPr>
          <a:lstStyle/>
          <a:p>
            <a:pPr defTabSz="609630">
              <a:lnSpc>
                <a:spcPts val="5040"/>
              </a:lnSpc>
            </a:pPr>
            <a:r>
              <a:rPr lang="en-US" sz="4000" b="1">
                <a:solidFill>
                  <a:srgbClr val="C2B3EE"/>
                </a:solidFill>
                <a:latin typeface="Inter"/>
              </a:rPr>
              <a:t>A little about me</a:t>
            </a:r>
            <a:endParaRPr lang="en-US" b="1">
              <a:latin typeface="Inter"/>
            </a:endParaRPr>
          </a:p>
        </p:txBody>
      </p:sp>
      <p:sp>
        <p:nvSpPr>
          <p:cNvPr id="11" name="Freeform 19">
            <a:extLst>
              <a:ext uri="{FF2B5EF4-FFF2-40B4-BE49-F238E27FC236}">
                <a16:creationId xmlns:a16="http://schemas.microsoft.com/office/drawing/2014/main" id="{D827E1FA-3037-9C1C-81BC-12F61B4F74DC}"/>
              </a:ext>
            </a:extLst>
          </p:cNvPr>
          <p:cNvSpPr/>
          <p:nvPr/>
        </p:nvSpPr>
        <p:spPr>
          <a:xfrm>
            <a:off x="311893" y="319127"/>
            <a:ext cx="531971" cy="541635"/>
          </a:xfrm>
          <a:custGeom>
            <a:avLst/>
            <a:gdLst/>
            <a:ahLst/>
            <a:cxnLst/>
            <a:rect l="l" t="t" r="r" b="b"/>
            <a:pathLst>
              <a:path w="797957" h="812453">
                <a:moveTo>
                  <a:pt x="0" y="0"/>
                </a:moveTo>
                <a:lnTo>
                  <a:pt x="797958" y="0"/>
                </a:lnTo>
                <a:lnTo>
                  <a:pt x="797958" y="812453"/>
                </a:lnTo>
                <a:lnTo>
                  <a:pt x="0" y="812453"/>
                </a:lnTo>
                <a:lnTo>
                  <a:pt x="0" y="0"/>
                </a:lnTo>
                <a:close/>
              </a:path>
            </a:pathLst>
          </a:custGeom>
          <a:blipFill>
            <a:blip r:embed="rId3"/>
            <a:stretch>
              <a:fillRect r="-162907"/>
            </a:stretch>
          </a:blipFill>
        </p:spPr>
        <p:txBody>
          <a:bodyPr/>
          <a:lstStyle/>
          <a:p>
            <a:pPr defTabSz="609630"/>
            <a:endParaRPr lang="en-US" sz="1200">
              <a:solidFill>
                <a:prstClr val="black"/>
              </a:solidFill>
              <a:latin typeface="Calibri"/>
            </a:endParaRPr>
          </a:p>
        </p:txBody>
      </p:sp>
      <p:grpSp>
        <p:nvGrpSpPr>
          <p:cNvPr id="2" name="Group 4">
            <a:extLst>
              <a:ext uri="{FF2B5EF4-FFF2-40B4-BE49-F238E27FC236}">
                <a16:creationId xmlns:a16="http://schemas.microsoft.com/office/drawing/2014/main" id="{714CE49E-724E-1A4B-05DF-2ACCB834B729}"/>
              </a:ext>
            </a:extLst>
          </p:cNvPr>
          <p:cNvGrpSpPr/>
          <p:nvPr/>
        </p:nvGrpSpPr>
        <p:grpSpPr>
          <a:xfrm>
            <a:off x="1231315" y="1164876"/>
            <a:ext cx="695465" cy="251648"/>
            <a:chOff x="0" y="-149504"/>
            <a:chExt cx="246742" cy="160573"/>
          </a:xfrm>
        </p:grpSpPr>
        <p:sp>
          <p:nvSpPr>
            <p:cNvPr id="4" name="Freeform 5">
              <a:extLst>
                <a:ext uri="{FF2B5EF4-FFF2-40B4-BE49-F238E27FC236}">
                  <a16:creationId xmlns:a16="http://schemas.microsoft.com/office/drawing/2014/main" id="{76373E7A-43F7-C289-CA8A-17B1074A4DB4}"/>
                </a:ext>
              </a:extLst>
            </p:cNvPr>
            <p:cNvSpPr/>
            <p:nvPr/>
          </p:nvSpPr>
          <p:spPr>
            <a:xfrm>
              <a:off x="0" y="0"/>
              <a:ext cx="246742" cy="11069"/>
            </a:xfrm>
            <a:custGeom>
              <a:avLst/>
              <a:gdLst/>
              <a:ahLst/>
              <a:cxnLst/>
              <a:rect l="l" t="t" r="r" b="b"/>
              <a:pathLst>
                <a:path w="246742" h="11069">
                  <a:moveTo>
                    <a:pt x="0" y="0"/>
                  </a:moveTo>
                  <a:lnTo>
                    <a:pt x="246742" y="0"/>
                  </a:lnTo>
                  <a:lnTo>
                    <a:pt x="246742" y="11069"/>
                  </a:lnTo>
                  <a:lnTo>
                    <a:pt x="0" y="11069"/>
                  </a:lnTo>
                  <a:close/>
                </a:path>
              </a:pathLst>
            </a:custGeom>
            <a:solidFill>
              <a:srgbClr val="069170"/>
            </a:solidFill>
          </p:spPr>
          <p:txBody>
            <a:bodyPr/>
            <a:lstStyle/>
            <a:p>
              <a:pPr defTabSz="609630"/>
              <a:endParaRPr lang="en-US" sz="1200">
                <a:solidFill>
                  <a:srgbClr val="000000"/>
                </a:solidFill>
                <a:latin typeface="Calibri"/>
              </a:endParaRPr>
            </a:p>
          </p:txBody>
        </p:sp>
        <p:sp>
          <p:nvSpPr>
            <p:cNvPr id="6" name="TextBox 6">
              <a:extLst>
                <a:ext uri="{FF2B5EF4-FFF2-40B4-BE49-F238E27FC236}">
                  <a16:creationId xmlns:a16="http://schemas.microsoft.com/office/drawing/2014/main" id="{E74E0B28-18A1-B5B8-A4E9-3CA22AB86480}"/>
                </a:ext>
              </a:extLst>
            </p:cNvPr>
            <p:cNvSpPr txBox="1"/>
            <p:nvPr/>
          </p:nvSpPr>
          <p:spPr>
            <a:xfrm>
              <a:off x="0" y="-149504"/>
              <a:ext cx="246742" cy="49169"/>
            </a:xfrm>
            <a:prstGeom prst="rect">
              <a:avLst/>
            </a:prstGeom>
          </p:spPr>
          <p:txBody>
            <a:bodyPr lIns="33867" tIns="33867" rIns="33867" bIns="33867" rtlCol="0" anchor="ctr"/>
            <a:lstStyle/>
            <a:p>
              <a:pPr algn="ctr" defTabSz="609630">
                <a:lnSpc>
                  <a:spcPts val="1773"/>
                </a:lnSpc>
                <a:spcBef>
                  <a:spcPct val="0"/>
                </a:spcBef>
              </a:pPr>
              <a:endParaRPr sz="1200">
                <a:solidFill>
                  <a:srgbClr val="000000"/>
                </a:solidFill>
                <a:latin typeface="Calibri"/>
              </a:endParaRPr>
            </a:p>
          </p:txBody>
        </p:sp>
      </p:grpSp>
      <p:pic>
        <p:nvPicPr>
          <p:cNvPr id="3" name="Content Placeholder 2">
            <a:extLst>
              <a:ext uri="{FF2B5EF4-FFF2-40B4-BE49-F238E27FC236}">
                <a16:creationId xmlns:a16="http://schemas.microsoft.com/office/drawing/2014/main" id="{E52BCA11-C620-2822-60F1-6BCB9B29981F}"/>
              </a:ext>
            </a:extLst>
          </p:cNvPr>
          <p:cNvPicPr>
            <a:picLocks noGrp="1" noChangeAspect="1"/>
          </p:cNvPicPr>
          <p:nvPr>
            <p:ph idx="1"/>
          </p:nvPr>
        </p:nvPicPr>
        <p:blipFill>
          <a:blip r:embed="rId4"/>
          <a:stretch>
            <a:fillRect/>
          </a:stretch>
        </p:blipFill>
        <p:spPr>
          <a:xfrm>
            <a:off x="1603243" y="3718336"/>
            <a:ext cx="2877229" cy="2851916"/>
          </a:xfrm>
          <a:prstGeom prst="rect">
            <a:avLst/>
          </a:prstGeom>
          <a:noFill/>
          <a:ln>
            <a:noFill/>
          </a:ln>
        </p:spPr>
      </p:pic>
      <p:pic>
        <p:nvPicPr>
          <p:cNvPr id="7" name="Picture 6" descr="No photo description available.">
            <a:extLst>
              <a:ext uri="{FF2B5EF4-FFF2-40B4-BE49-F238E27FC236}">
                <a16:creationId xmlns:a16="http://schemas.microsoft.com/office/drawing/2014/main" id="{B4DBDB85-3EBA-3213-F0A5-778D5CA2E10D}"/>
              </a:ext>
            </a:extLst>
          </p:cNvPr>
          <p:cNvPicPr>
            <a:picLocks noChangeAspect="1"/>
          </p:cNvPicPr>
          <p:nvPr/>
        </p:nvPicPr>
        <p:blipFill>
          <a:blip r:embed="rId5"/>
          <a:stretch>
            <a:fillRect/>
          </a:stretch>
        </p:blipFill>
        <p:spPr>
          <a:xfrm>
            <a:off x="314494" y="1720643"/>
            <a:ext cx="2861462" cy="2851356"/>
          </a:xfrm>
          <a:prstGeom prst="rect">
            <a:avLst/>
          </a:prstGeom>
        </p:spPr>
      </p:pic>
      <p:pic>
        <p:nvPicPr>
          <p:cNvPr id="9" name="Picture 8" descr="A deck with chairs and a pool in the background&#10;&#10;AI-generated content may be incorrect.">
            <a:extLst>
              <a:ext uri="{FF2B5EF4-FFF2-40B4-BE49-F238E27FC236}">
                <a16:creationId xmlns:a16="http://schemas.microsoft.com/office/drawing/2014/main" id="{AFBA9A48-314A-4DEC-39D1-60652AD5FF0F}"/>
              </a:ext>
            </a:extLst>
          </p:cNvPr>
          <p:cNvPicPr>
            <a:picLocks noChangeAspect="1"/>
          </p:cNvPicPr>
          <p:nvPr/>
        </p:nvPicPr>
        <p:blipFill>
          <a:blip r:embed="rId6"/>
          <a:stretch>
            <a:fillRect/>
          </a:stretch>
        </p:blipFill>
        <p:spPr>
          <a:xfrm>
            <a:off x="8233260" y="798869"/>
            <a:ext cx="3480671" cy="2630131"/>
          </a:xfrm>
          <a:prstGeom prst="rect">
            <a:avLst/>
          </a:prstGeom>
        </p:spPr>
      </p:pic>
      <p:pic>
        <p:nvPicPr>
          <p:cNvPr id="10" name="Picture 9" descr="A person standing behind a table with a green cover&#10;&#10;AI-generated content may be incorrect.">
            <a:extLst>
              <a:ext uri="{FF2B5EF4-FFF2-40B4-BE49-F238E27FC236}">
                <a16:creationId xmlns:a16="http://schemas.microsoft.com/office/drawing/2014/main" id="{29570B8D-D5DB-3AD5-7DA7-28381DE77000}"/>
              </a:ext>
            </a:extLst>
          </p:cNvPr>
          <p:cNvPicPr>
            <a:picLocks noChangeAspect="1"/>
          </p:cNvPicPr>
          <p:nvPr/>
        </p:nvPicPr>
        <p:blipFill>
          <a:blip r:embed="rId7"/>
          <a:stretch>
            <a:fillRect/>
          </a:stretch>
        </p:blipFill>
        <p:spPr>
          <a:xfrm>
            <a:off x="7901424" y="3846870"/>
            <a:ext cx="3456090" cy="2605549"/>
          </a:xfrm>
          <a:prstGeom prst="rect">
            <a:avLst/>
          </a:prstGeom>
        </p:spPr>
      </p:pic>
      <p:pic>
        <p:nvPicPr>
          <p:cNvPr id="13" name="Picture 12" descr="A person lying in a trash can&#10;&#10;AI-generated content may be incorrect.">
            <a:extLst>
              <a:ext uri="{FF2B5EF4-FFF2-40B4-BE49-F238E27FC236}">
                <a16:creationId xmlns:a16="http://schemas.microsoft.com/office/drawing/2014/main" id="{59E21901-3802-8B99-55D1-DEAF887CB4F5}"/>
              </a:ext>
            </a:extLst>
          </p:cNvPr>
          <p:cNvPicPr>
            <a:picLocks noChangeAspect="1"/>
          </p:cNvPicPr>
          <p:nvPr/>
        </p:nvPicPr>
        <p:blipFill>
          <a:blip r:embed="rId8"/>
          <a:stretch>
            <a:fillRect/>
          </a:stretch>
        </p:blipFill>
        <p:spPr>
          <a:xfrm>
            <a:off x="5084443" y="3723968"/>
            <a:ext cx="2035405" cy="2851355"/>
          </a:xfrm>
          <a:prstGeom prst="rect">
            <a:avLst/>
          </a:prstGeom>
        </p:spPr>
      </p:pic>
      <p:pic>
        <p:nvPicPr>
          <p:cNvPr id="14" name="Picture 13" descr="A bouquet of flowers in a glass vase&#10;&#10;AI-generated content may be incorrect.">
            <a:extLst>
              <a:ext uri="{FF2B5EF4-FFF2-40B4-BE49-F238E27FC236}">
                <a16:creationId xmlns:a16="http://schemas.microsoft.com/office/drawing/2014/main" id="{CBF1AC5C-3952-A45D-FFE8-35E3E55083A1}"/>
              </a:ext>
            </a:extLst>
          </p:cNvPr>
          <p:cNvPicPr>
            <a:picLocks noChangeAspect="1"/>
          </p:cNvPicPr>
          <p:nvPr/>
        </p:nvPicPr>
        <p:blipFill>
          <a:blip r:embed="rId9"/>
          <a:stretch>
            <a:fillRect/>
          </a:stretch>
        </p:blipFill>
        <p:spPr>
          <a:xfrm>
            <a:off x="5743266" y="331837"/>
            <a:ext cx="2278627" cy="309716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9BAEF8C-DA69-4AF0-9C0B-C81655295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88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552C7BF-3EA6-4825-B9F0-41968F66A6B1}"/>
              </a:ext>
            </a:extLst>
          </p:cNvPr>
          <p:cNvSpPr/>
          <p:nvPr/>
        </p:nvSpPr>
        <p:spPr>
          <a:xfrm>
            <a:off x="1248897" y="0"/>
            <a:ext cx="4847103" cy="6857999"/>
          </a:xfrm>
          <a:prstGeom prst="rect">
            <a:avLst/>
          </a:prstGeom>
          <a:solidFill>
            <a:srgbClr val="FFFFFF">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5" name="TextBox 4">
            <a:extLst>
              <a:ext uri="{FF2B5EF4-FFF2-40B4-BE49-F238E27FC236}">
                <a16:creationId xmlns:a16="http://schemas.microsoft.com/office/drawing/2014/main" id="{43E5B840-A1D4-4887-A19E-B4B60F61C0CD}"/>
              </a:ext>
            </a:extLst>
          </p:cNvPr>
          <p:cNvSpPr txBox="1"/>
          <p:nvPr/>
        </p:nvSpPr>
        <p:spPr>
          <a:xfrm>
            <a:off x="1675435" y="2159947"/>
            <a:ext cx="3684726" cy="3913059"/>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400" dirty="0">
                <a:solidFill>
                  <a:schemeClr val="tx2"/>
                </a:solidFill>
                <a:latin typeface="Inter Medium"/>
                <a:ea typeface="Inter Medium" panose="02000503000000020004" pitchFamily="2" charset="0"/>
              </a:rPr>
              <a:t>Demolition</a:t>
            </a:r>
            <a:endParaRPr lang="en-US" dirty="0">
              <a:solidFill>
                <a:schemeClr val="tx2"/>
              </a:solidFill>
            </a:endParaRPr>
          </a:p>
          <a:p>
            <a:pPr marL="285750" indent="-285750">
              <a:lnSpc>
                <a:spcPct val="150000"/>
              </a:lnSpc>
              <a:buFont typeface="Arial" panose="020B0604020202020204" pitchFamily="34" charset="0"/>
              <a:buChar char="•"/>
            </a:pPr>
            <a:r>
              <a:rPr lang="en-US" sz="2400" dirty="0">
                <a:solidFill>
                  <a:schemeClr val="tx2"/>
                </a:solidFill>
                <a:latin typeface="Inter Medium"/>
                <a:ea typeface="Inter Medium" panose="02000503000000020004" pitchFamily="2" charset="0"/>
              </a:rPr>
              <a:t>“Unbuilding” </a:t>
            </a:r>
            <a:endParaRPr lang="en-US">
              <a:solidFill>
                <a:schemeClr val="tx2"/>
              </a:solidFill>
            </a:endParaRPr>
          </a:p>
          <a:p>
            <a:pPr marL="285750" indent="-285750">
              <a:lnSpc>
                <a:spcPct val="150000"/>
              </a:lnSpc>
              <a:buFont typeface="Arial" panose="020B0604020202020204" pitchFamily="34" charset="0"/>
              <a:buChar char="•"/>
            </a:pPr>
            <a:r>
              <a:rPr lang="en-US" sz="2400" dirty="0">
                <a:solidFill>
                  <a:schemeClr val="tx2"/>
                </a:solidFill>
                <a:latin typeface="Inter Medium"/>
                <a:ea typeface="Inter Medium" panose="02000503000000020004" pitchFamily="2" charset="0"/>
              </a:rPr>
              <a:t>Construction &amp; Demolition (C&amp;D)</a:t>
            </a:r>
          </a:p>
          <a:p>
            <a:pPr marL="285750" indent="-285750">
              <a:lnSpc>
                <a:spcPct val="150000"/>
              </a:lnSpc>
              <a:buFont typeface="Arial,Sans-Serif" panose="020B0604020202020204" pitchFamily="34" charset="0"/>
              <a:buChar char="•"/>
            </a:pPr>
            <a:r>
              <a:rPr lang="en-US" sz="2400" dirty="0">
                <a:solidFill>
                  <a:schemeClr val="tx2"/>
                </a:solidFill>
                <a:latin typeface="Inter Medium" panose="02000503000000020004" pitchFamily="2" charset="0"/>
                <a:ea typeface="Inter Medium" panose="02000503000000020004" pitchFamily="2" charset="0"/>
              </a:rPr>
              <a:t>For more information: </a:t>
            </a:r>
            <a:r>
              <a:rPr lang="en-US" sz="2400" dirty="0">
                <a:solidFill>
                  <a:srgbClr val="000000"/>
                </a:solidFill>
                <a:latin typeface="Inter Medium" panose="02000503000000020004" pitchFamily="2" charset="0"/>
                <a:ea typeface="Inter Medium" panose="02000503000000020004" pitchFamily="2" charset="0"/>
                <a:hlinkClick r:id="rId4"/>
              </a:rPr>
              <a:t>NHDES C&amp;D Debris Blog</a:t>
            </a:r>
            <a:endParaRPr lang="en-US" sz="2400">
              <a:solidFill>
                <a:srgbClr val="000000"/>
              </a:solidFill>
              <a:latin typeface="Inter Medium" panose="02000503000000020004" pitchFamily="2" charset="0"/>
              <a:ea typeface="Inter Medium" panose="02000503000000020004" pitchFamily="2" charset="0"/>
            </a:endParaRPr>
          </a:p>
          <a:p>
            <a:pPr marL="285750" indent="-285750">
              <a:lnSpc>
                <a:spcPct val="150000"/>
              </a:lnSpc>
              <a:buFont typeface="Arial" panose="020B0604020202020204" pitchFamily="34" charset="0"/>
              <a:buChar char="•"/>
            </a:pPr>
            <a:endParaRPr lang="en-US" sz="2400">
              <a:solidFill>
                <a:schemeClr val="tx2"/>
              </a:solidFill>
              <a:latin typeface="Inter Medium" panose="02000503000000020004" pitchFamily="2" charset="0"/>
              <a:ea typeface="Inter Medium" panose="02000503000000020004" pitchFamily="2" charset="0"/>
            </a:endParaRPr>
          </a:p>
        </p:txBody>
      </p:sp>
      <p:sp>
        <p:nvSpPr>
          <p:cNvPr id="6" name="Rectangle 5">
            <a:extLst>
              <a:ext uri="{FF2B5EF4-FFF2-40B4-BE49-F238E27FC236}">
                <a16:creationId xmlns:a16="http://schemas.microsoft.com/office/drawing/2014/main" id="{95A88558-032A-4DA1-9721-78F8F94CC85E}"/>
              </a:ext>
            </a:extLst>
          </p:cNvPr>
          <p:cNvSpPr/>
          <p:nvPr/>
        </p:nvSpPr>
        <p:spPr>
          <a:xfrm>
            <a:off x="1590628" y="356286"/>
            <a:ext cx="5747634" cy="1091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base">
              <a:spcBef>
                <a:spcPts val="0"/>
              </a:spcBef>
              <a:spcAft>
                <a:spcPts val="1200"/>
              </a:spcAft>
              <a:buFont typeface="Arial" panose="020B0604020202020204" pitchFamily="34" charset="0"/>
              <a:buNone/>
            </a:pPr>
            <a:r>
              <a:rPr lang="en-US" sz="4400" b="1" i="0" u="none" strike="noStrike" dirty="0">
                <a:solidFill>
                  <a:schemeClr val="tx2"/>
                </a:solidFill>
                <a:effectLst/>
                <a:latin typeface="Inter Bold" panose="02000503000000020004" pitchFamily="2" charset="0"/>
                <a:ea typeface="Inter Bold" panose="02000503000000020004" pitchFamily="2" charset="0"/>
              </a:rPr>
              <a:t>Defining Deconstruction</a:t>
            </a:r>
          </a:p>
        </p:txBody>
      </p:sp>
      <p:sp>
        <p:nvSpPr>
          <p:cNvPr id="10" name="Freeform 7">
            <a:extLst>
              <a:ext uri="{FF2B5EF4-FFF2-40B4-BE49-F238E27FC236}">
                <a16:creationId xmlns:a16="http://schemas.microsoft.com/office/drawing/2014/main" id="{DB2EEDC3-6ABB-85E0-4F87-A5AC9A94AAE2}"/>
              </a:ext>
            </a:extLst>
          </p:cNvPr>
          <p:cNvSpPr/>
          <p:nvPr/>
        </p:nvSpPr>
        <p:spPr>
          <a:xfrm>
            <a:off x="326181" y="319127"/>
            <a:ext cx="531971" cy="541635"/>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5"/>
            <a:stretch>
              <a:fillRect r="-16290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5">
            <a:extLst>
              <a:ext uri="{FF2B5EF4-FFF2-40B4-BE49-F238E27FC236}">
                <a16:creationId xmlns:a16="http://schemas.microsoft.com/office/drawing/2014/main" id="{77B2ECA7-F888-16A9-209F-FCC724116FDC}"/>
              </a:ext>
            </a:extLst>
          </p:cNvPr>
          <p:cNvSpPr/>
          <p:nvPr/>
        </p:nvSpPr>
        <p:spPr>
          <a:xfrm>
            <a:off x="1682069" y="1810596"/>
            <a:ext cx="707755" cy="71877"/>
          </a:xfrm>
          <a:custGeom>
            <a:avLst/>
            <a:gdLst/>
            <a:ahLst/>
            <a:cxnLst/>
            <a:rect l="l" t="t" r="r" b="b"/>
            <a:pathLst>
              <a:path w="246742" h="11069">
                <a:moveTo>
                  <a:pt x="0" y="0"/>
                </a:moveTo>
                <a:lnTo>
                  <a:pt x="246742" y="0"/>
                </a:lnTo>
                <a:lnTo>
                  <a:pt x="246742" y="11069"/>
                </a:lnTo>
                <a:lnTo>
                  <a:pt x="0" y="11069"/>
                </a:lnTo>
                <a:close/>
              </a:path>
            </a:pathLst>
          </a:custGeom>
          <a:solidFill>
            <a:schemeClr val="bg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Rectangle 2">
            <a:extLst>
              <a:ext uri="{FF2B5EF4-FFF2-40B4-BE49-F238E27FC236}">
                <a16:creationId xmlns:a16="http://schemas.microsoft.com/office/drawing/2014/main" id="{E2FDDCCF-5BE0-702C-F621-175D0840119A}"/>
              </a:ext>
            </a:extLst>
          </p:cNvPr>
          <p:cNvSpPr/>
          <p:nvPr/>
        </p:nvSpPr>
        <p:spPr>
          <a:xfrm>
            <a:off x="6597976" y="356288"/>
            <a:ext cx="5747634" cy="1091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fontAlgn="base">
              <a:spcBef>
                <a:spcPts val="0"/>
              </a:spcBef>
              <a:spcAft>
                <a:spcPts val="1200"/>
              </a:spcAft>
              <a:buFont typeface="Arial" panose="020B0604020202020204" pitchFamily="34" charset="0"/>
              <a:buNone/>
            </a:pPr>
            <a:endParaRPr lang="en-US" sz="4400" b="1" i="0" u="none" strike="noStrike">
              <a:solidFill>
                <a:schemeClr val="tx2"/>
              </a:solidFill>
              <a:effectLst/>
              <a:latin typeface="Inter Bold" panose="02000503000000020004" pitchFamily="2" charset="0"/>
              <a:ea typeface="Inter Bold" panose="02000503000000020004" pitchFamily="2" charset="0"/>
            </a:endParaRPr>
          </a:p>
        </p:txBody>
      </p:sp>
      <p:sp>
        <p:nvSpPr>
          <p:cNvPr id="8" name="Freeform 5">
            <a:extLst>
              <a:ext uri="{FF2B5EF4-FFF2-40B4-BE49-F238E27FC236}">
                <a16:creationId xmlns:a16="http://schemas.microsoft.com/office/drawing/2014/main" id="{B28827C8-5DA5-4EEA-4F10-5CE11885014B}"/>
              </a:ext>
            </a:extLst>
          </p:cNvPr>
          <p:cNvSpPr/>
          <p:nvPr/>
        </p:nvSpPr>
        <p:spPr>
          <a:xfrm>
            <a:off x="6760182" y="1824430"/>
            <a:ext cx="707755" cy="71877"/>
          </a:xfrm>
          <a:custGeom>
            <a:avLst/>
            <a:gdLst/>
            <a:ahLst/>
            <a:cxnLst/>
            <a:rect l="l" t="t" r="r" b="b"/>
            <a:pathLst>
              <a:path w="246742" h="11069">
                <a:moveTo>
                  <a:pt x="0" y="0"/>
                </a:moveTo>
                <a:lnTo>
                  <a:pt x="246742" y="0"/>
                </a:lnTo>
                <a:lnTo>
                  <a:pt x="246742" y="11069"/>
                </a:lnTo>
                <a:lnTo>
                  <a:pt x="0" y="11069"/>
                </a:lnTo>
                <a:close/>
              </a:path>
            </a:pathLst>
          </a:custGeom>
          <a:solidFill>
            <a:schemeClr val="bg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575543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81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7803799C-538E-DF1A-F84F-5A4C6CE97061}"/>
            </a:ext>
          </a:extLst>
        </p:cNvPr>
        <p:cNvGrpSpPr/>
        <p:nvPr/>
      </p:nvGrpSpPr>
      <p:grpSpPr>
        <a:xfrm>
          <a:off x="0" y="0"/>
          <a:ext cx="0" cy="0"/>
          <a:chOff x="0" y="0"/>
          <a:chExt cx="0" cy="0"/>
        </a:xfrm>
      </p:grpSpPr>
      <p:sp>
        <p:nvSpPr>
          <p:cNvPr id="4" name="Freeform 2">
            <a:extLst>
              <a:ext uri="{FF2B5EF4-FFF2-40B4-BE49-F238E27FC236}">
                <a16:creationId xmlns:a16="http://schemas.microsoft.com/office/drawing/2014/main" id="{270E4C80-1499-5A15-03F4-A8EF90EFC4C1}"/>
              </a:ext>
            </a:extLst>
          </p:cNvPr>
          <p:cNvSpPr/>
          <p:nvPr/>
        </p:nvSpPr>
        <p:spPr>
          <a:xfrm>
            <a:off x="5408023" y="-3087253"/>
            <a:ext cx="9669225" cy="10448172"/>
          </a:xfrm>
          <a:custGeom>
            <a:avLst/>
            <a:gdLst/>
            <a:ahLst/>
            <a:cxnLst/>
            <a:rect l="l" t="t" r="r" b="b"/>
            <a:pathLst>
              <a:path w="10501727" h="11910003">
                <a:moveTo>
                  <a:pt x="0" y="0"/>
                </a:moveTo>
                <a:lnTo>
                  <a:pt x="10501727" y="0"/>
                </a:lnTo>
                <a:lnTo>
                  <a:pt x="10501727" y="11910003"/>
                </a:lnTo>
                <a:lnTo>
                  <a:pt x="0" y="11910003"/>
                </a:lnTo>
                <a:lnTo>
                  <a:pt x="0" y="0"/>
                </a:lnTo>
                <a:close/>
              </a:path>
            </a:pathLst>
          </a:custGeom>
          <a:blipFill dpi="0" rotWithShape="1">
            <a:blip r:embed="rId3">
              <a:alphaModFix amt="38000"/>
            </a:blip>
            <a:srcRect/>
            <a:stretch>
              <a:fillRect r="-194975" b="-727"/>
            </a:stretch>
          </a:blipFill>
        </p:spPr>
        <p:txBody>
          <a:bodyPr/>
          <a:lstStyle/>
          <a:p>
            <a:endParaRPr lang="en-US"/>
          </a:p>
        </p:txBody>
      </p:sp>
      <p:sp>
        <p:nvSpPr>
          <p:cNvPr id="10" name="Rectangle 9">
            <a:extLst>
              <a:ext uri="{FF2B5EF4-FFF2-40B4-BE49-F238E27FC236}">
                <a16:creationId xmlns:a16="http://schemas.microsoft.com/office/drawing/2014/main" id="{AB815F1F-30A1-4A94-C1F0-9AF3E3B4075F}"/>
              </a:ext>
            </a:extLst>
          </p:cNvPr>
          <p:cNvSpPr/>
          <p:nvPr/>
        </p:nvSpPr>
        <p:spPr>
          <a:xfrm>
            <a:off x="962648" y="278279"/>
            <a:ext cx="10266702" cy="1041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691DD5-3C6E-8763-718F-A3425DD38EAE}"/>
              </a:ext>
            </a:extLst>
          </p:cNvPr>
          <p:cNvSpPr txBox="1"/>
          <p:nvPr/>
        </p:nvSpPr>
        <p:spPr>
          <a:xfrm>
            <a:off x="1065071" y="503648"/>
            <a:ext cx="9908770" cy="769441"/>
          </a:xfrm>
          <a:prstGeom prst="rect">
            <a:avLst/>
          </a:prstGeom>
          <a:noFill/>
        </p:spPr>
        <p:txBody>
          <a:bodyPr wrap="square" lIns="91440" tIns="45720" rIns="91440" bIns="45720" rtlCol="0" anchor="t">
            <a:spAutoFit/>
          </a:bodyPr>
          <a:lstStyle/>
          <a:p>
            <a:r>
              <a:rPr lang="en-US" sz="4400" b="1" dirty="0">
                <a:solidFill>
                  <a:schemeClr val="accent3"/>
                </a:solidFill>
                <a:latin typeface="Inter Bold"/>
                <a:ea typeface="Inter Bold" panose="02000503000000020004" pitchFamily="2" charset="0"/>
              </a:rPr>
              <a:t>Deconstruction is scalable</a:t>
            </a:r>
          </a:p>
        </p:txBody>
      </p:sp>
      <p:sp>
        <p:nvSpPr>
          <p:cNvPr id="2" name="Freeform 7">
            <a:extLst>
              <a:ext uri="{FF2B5EF4-FFF2-40B4-BE49-F238E27FC236}">
                <a16:creationId xmlns:a16="http://schemas.microsoft.com/office/drawing/2014/main" id="{73EEC443-CE2D-0080-F0F4-82E78BF66EB8}"/>
              </a:ext>
            </a:extLst>
          </p:cNvPr>
          <p:cNvSpPr/>
          <p:nvPr/>
        </p:nvSpPr>
        <p:spPr>
          <a:xfrm>
            <a:off x="326181" y="319127"/>
            <a:ext cx="531971" cy="541635"/>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3"/>
            <a:stretch>
              <a:fillRect r="-16290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1" name="Group 4">
            <a:extLst>
              <a:ext uri="{FF2B5EF4-FFF2-40B4-BE49-F238E27FC236}">
                <a16:creationId xmlns:a16="http://schemas.microsoft.com/office/drawing/2014/main" id="{70C5AF98-3AB9-84D0-771D-C4C532AD170A}"/>
              </a:ext>
            </a:extLst>
          </p:cNvPr>
          <p:cNvGrpSpPr/>
          <p:nvPr/>
        </p:nvGrpSpPr>
        <p:grpSpPr>
          <a:xfrm>
            <a:off x="1152213" y="1575720"/>
            <a:ext cx="605025" cy="45719"/>
            <a:chOff x="0" y="0"/>
            <a:chExt cx="582907" cy="16744"/>
          </a:xfrm>
        </p:grpSpPr>
        <p:sp>
          <p:nvSpPr>
            <p:cNvPr id="12" name="Freeform 5">
              <a:extLst>
                <a:ext uri="{FF2B5EF4-FFF2-40B4-BE49-F238E27FC236}">
                  <a16:creationId xmlns:a16="http://schemas.microsoft.com/office/drawing/2014/main" id="{8568A41D-7861-0EAC-FD82-746BAE50990B}"/>
                </a:ext>
              </a:extLst>
            </p:cNvPr>
            <p:cNvSpPr/>
            <p:nvPr/>
          </p:nvSpPr>
          <p:spPr>
            <a:xfrm>
              <a:off x="0" y="0"/>
              <a:ext cx="582907" cy="16744"/>
            </a:xfrm>
            <a:custGeom>
              <a:avLst/>
              <a:gdLst/>
              <a:ahLst/>
              <a:cxnLst/>
              <a:rect l="l" t="t" r="r" b="b"/>
              <a:pathLst>
                <a:path w="582907" h="16744">
                  <a:moveTo>
                    <a:pt x="0" y="0"/>
                  </a:moveTo>
                  <a:lnTo>
                    <a:pt x="582907" y="0"/>
                  </a:lnTo>
                  <a:lnTo>
                    <a:pt x="582907" y="16744"/>
                  </a:lnTo>
                  <a:lnTo>
                    <a:pt x="0" y="16744"/>
                  </a:lnTo>
                  <a:close/>
                </a:path>
              </a:pathLst>
            </a:custGeom>
            <a:solidFill>
              <a:srgbClr val="92C954"/>
            </a:solidFill>
          </p:spPr>
          <p:txBody>
            <a:bodyPr/>
            <a:lstStyle/>
            <a:p>
              <a:pPr defTabSz="609630"/>
              <a:endParaRPr lang="en-US" sz="1200">
                <a:solidFill>
                  <a:prstClr val="black"/>
                </a:solidFill>
                <a:latin typeface="Calibri"/>
              </a:endParaRPr>
            </a:p>
          </p:txBody>
        </p:sp>
        <p:sp>
          <p:nvSpPr>
            <p:cNvPr id="16" name="TextBox 6">
              <a:extLst>
                <a:ext uri="{FF2B5EF4-FFF2-40B4-BE49-F238E27FC236}">
                  <a16:creationId xmlns:a16="http://schemas.microsoft.com/office/drawing/2014/main" id="{E0887095-1BE3-4EA9-8BCB-DB3FD13DED89}"/>
                </a:ext>
              </a:extLst>
            </p:cNvPr>
            <p:cNvSpPr txBox="1"/>
            <p:nvPr/>
          </p:nvSpPr>
          <p:spPr>
            <a:xfrm>
              <a:off x="0" y="-38100"/>
              <a:ext cx="582907" cy="548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8" name="Picture 7">
            <a:extLst>
              <a:ext uri="{FF2B5EF4-FFF2-40B4-BE49-F238E27FC236}">
                <a16:creationId xmlns:a16="http://schemas.microsoft.com/office/drawing/2014/main" id="{BBCCE782-2F92-3253-3021-7F889B67AE3A}"/>
              </a:ext>
            </a:extLst>
          </p:cNvPr>
          <p:cNvPicPr>
            <a:picLocks noChangeAspect="1"/>
          </p:cNvPicPr>
          <p:nvPr/>
        </p:nvPicPr>
        <p:blipFill>
          <a:blip r:embed="rId4"/>
          <a:stretch>
            <a:fillRect/>
          </a:stretch>
        </p:blipFill>
        <p:spPr>
          <a:xfrm>
            <a:off x="869775" y="2717624"/>
            <a:ext cx="10452451" cy="2222381"/>
          </a:xfrm>
          <a:prstGeom prst="rect">
            <a:avLst/>
          </a:prstGeom>
        </p:spPr>
      </p:pic>
    </p:spTree>
    <p:extLst>
      <p:ext uri="{BB962C8B-B14F-4D97-AF65-F5344CB8AC3E}">
        <p14:creationId xmlns:p14="http://schemas.microsoft.com/office/powerpoint/2010/main" val="166874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B9C71F-500A-603E-4B53-55F2FA002769}"/>
              </a:ext>
            </a:extLst>
          </p:cNvPr>
          <p:cNvSpPr txBox="1"/>
          <p:nvPr/>
        </p:nvSpPr>
        <p:spPr>
          <a:xfrm>
            <a:off x="905498" y="621386"/>
            <a:ext cx="10960321" cy="769441"/>
          </a:xfrm>
          <a:prstGeom prst="rect">
            <a:avLst/>
          </a:prstGeom>
          <a:noFill/>
        </p:spPr>
        <p:txBody>
          <a:bodyPr wrap="square" rtlCol="0">
            <a:spAutoFit/>
          </a:bodyPr>
          <a:lstStyle/>
          <a:p>
            <a:r>
              <a:rPr lang="en-US" sz="4400" b="1">
                <a:solidFill>
                  <a:schemeClr val="accent3"/>
                </a:solidFill>
                <a:latin typeface="Inter Black" panose="02000503000000020004" pitchFamily="2" charset="0"/>
                <a:ea typeface="Inter Black" panose="02000503000000020004" pitchFamily="2" charset="0"/>
              </a:rPr>
              <a:t>C&amp;D Recycling and Source Separation</a:t>
            </a:r>
          </a:p>
        </p:txBody>
      </p:sp>
      <p:pic>
        <p:nvPicPr>
          <p:cNvPr id="3" name="Content Placeholder 2">
            <a:extLst>
              <a:ext uri="{FF2B5EF4-FFF2-40B4-BE49-F238E27FC236}">
                <a16:creationId xmlns:a16="http://schemas.microsoft.com/office/drawing/2014/main" id="{4BE0F147-88B5-0738-ACA3-D60E592A0D6C}"/>
              </a:ext>
            </a:extLst>
          </p:cNvPr>
          <p:cNvPicPr>
            <a:picLocks noChangeAspect="1"/>
          </p:cNvPicPr>
          <p:nvPr/>
        </p:nvPicPr>
        <p:blipFill rotWithShape="1">
          <a:blip r:embed="rId3">
            <a:extLst>
              <a:ext uri="{28A0092B-C50C-407E-A947-70E740481C1C}">
                <a14:useLocalDpi xmlns:a14="http://schemas.microsoft.com/office/drawing/2010/main" val="0"/>
              </a:ext>
            </a:extLst>
          </a:blip>
          <a:srcRect b="43889"/>
          <a:stretch/>
        </p:blipFill>
        <p:spPr>
          <a:xfrm>
            <a:off x="0" y="1745726"/>
            <a:ext cx="12192000" cy="5129219"/>
          </a:xfrm>
          <a:prstGeom prst="rect">
            <a:avLst/>
          </a:prstGeom>
        </p:spPr>
      </p:pic>
      <p:sp>
        <p:nvSpPr>
          <p:cNvPr id="9" name="TextBox 8">
            <a:extLst>
              <a:ext uri="{FF2B5EF4-FFF2-40B4-BE49-F238E27FC236}">
                <a16:creationId xmlns:a16="http://schemas.microsoft.com/office/drawing/2014/main" id="{013CB5CE-2135-D0A4-4FCA-BA4C7E842E12}"/>
              </a:ext>
            </a:extLst>
          </p:cNvPr>
          <p:cNvSpPr txBox="1"/>
          <p:nvPr/>
        </p:nvSpPr>
        <p:spPr>
          <a:xfrm>
            <a:off x="3048000" y="3248344"/>
            <a:ext cx="6096000" cy="369332"/>
          </a:xfrm>
          <a:prstGeom prst="rect">
            <a:avLst/>
          </a:prstGeom>
          <a:noFill/>
        </p:spPr>
        <p:txBody>
          <a:bodyPr wrap="square">
            <a:spAutoFit/>
          </a:bodyPr>
          <a:lstStyle/>
          <a:p>
            <a:r>
              <a:rPr lang="en-US"/>
              <a:t> </a:t>
            </a:r>
          </a:p>
        </p:txBody>
      </p:sp>
      <p:sp>
        <p:nvSpPr>
          <p:cNvPr id="11" name="TextBox 10">
            <a:extLst>
              <a:ext uri="{FF2B5EF4-FFF2-40B4-BE49-F238E27FC236}">
                <a16:creationId xmlns:a16="http://schemas.microsoft.com/office/drawing/2014/main" id="{B2D20D53-EBF7-0FE6-71F7-9AD9B38AF769}"/>
              </a:ext>
            </a:extLst>
          </p:cNvPr>
          <p:cNvSpPr txBox="1"/>
          <p:nvPr/>
        </p:nvSpPr>
        <p:spPr>
          <a:xfrm>
            <a:off x="3048000" y="3248344"/>
            <a:ext cx="6096000" cy="369332"/>
          </a:xfrm>
          <a:prstGeom prst="rect">
            <a:avLst/>
          </a:prstGeom>
          <a:noFill/>
        </p:spPr>
        <p:txBody>
          <a:bodyPr wrap="square">
            <a:spAutoFit/>
          </a:bodyPr>
          <a:lstStyle/>
          <a:p>
            <a:r>
              <a:rPr lang="en-US"/>
              <a:t> </a:t>
            </a:r>
          </a:p>
        </p:txBody>
      </p:sp>
      <p:sp>
        <p:nvSpPr>
          <p:cNvPr id="13" name="TextBox 12">
            <a:extLst>
              <a:ext uri="{FF2B5EF4-FFF2-40B4-BE49-F238E27FC236}">
                <a16:creationId xmlns:a16="http://schemas.microsoft.com/office/drawing/2014/main" id="{78F88A95-8FCF-FA61-51C3-614DD56ACA52}"/>
              </a:ext>
            </a:extLst>
          </p:cNvPr>
          <p:cNvSpPr txBox="1"/>
          <p:nvPr/>
        </p:nvSpPr>
        <p:spPr>
          <a:xfrm>
            <a:off x="3048000" y="3248344"/>
            <a:ext cx="6096000" cy="369332"/>
          </a:xfrm>
          <a:prstGeom prst="rect">
            <a:avLst/>
          </a:prstGeom>
          <a:noFill/>
        </p:spPr>
        <p:txBody>
          <a:bodyPr wrap="square">
            <a:spAutoFit/>
          </a:bodyPr>
          <a:lstStyle/>
          <a:p>
            <a:r>
              <a:rPr lang="en-US"/>
              <a:t> </a:t>
            </a:r>
          </a:p>
        </p:txBody>
      </p:sp>
      <p:sp>
        <p:nvSpPr>
          <p:cNvPr id="8" name="Freeform 7">
            <a:extLst>
              <a:ext uri="{FF2B5EF4-FFF2-40B4-BE49-F238E27FC236}">
                <a16:creationId xmlns:a16="http://schemas.microsoft.com/office/drawing/2014/main" id="{90546533-7C91-4F64-F974-1C31C145C000}"/>
              </a:ext>
            </a:extLst>
          </p:cNvPr>
          <p:cNvSpPr/>
          <p:nvPr/>
        </p:nvSpPr>
        <p:spPr>
          <a:xfrm>
            <a:off x="326181" y="319127"/>
            <a:ext cx="531971" cy="541635"/>
          </a:xfrm>
          <a:custGeom>
            <a:avLst/>
            <a:gdLst/>
            <a:ahLst/>
            <a:cxnLst/>
            <a:rect l="l" t="t" r="r" b="b"/>
            <a:pathLst>
              <a:path w="797957" h="812453">
                <a:moveTo>
                  <a:pt x="0" y="0"/>
                </a:moveTo>
                <a:lnTo>
                  <a:pt x="797957" y="0"/>
                </a:lnTo>
                <a:lnTo>
                  <a:pt x="797957" y="812453"/>
                </a:lnTo>
                <a:lnTo>
                  <a:pt x="0" y="812453"/>
                </a:lnTo>
                <a:lnTo>
                  <a:pt x="0" y="0"/>
                </a:lnTo>
                <a:close/>
              </a:path>
            </a:pathLst>
          </a:custGeom>
          <a:blipFill>
            <a:blip r:embed="rId4"/>
            <a:stretch>
              <a:fillRect r="-16290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0" name="Group 4">
            <a:extLst>
              <a:ext uri="{FF2B5EF4-FFF2-40B4-BE49-F238E27FC236}">
                <a16:creationId xmlns:a16="http://schemas.microsoft.com/office/drawing/2014/main" id="{C4FBC1A2-6233-55E7-218B-5941F69AFA6A}"/>
              </a:ext>
            </a:extLst>
          </p:cNvPr>
          <p:cNvGrpSpPr/>
          <p:nvPr/>
        </p:nvGrpSpPr>
        <p:grpSpPr>
          <a:xfrm>
            <a:off x="996349" y="1396579"/>
            <a:ext cx="605025" cy="45719"/>
            <a:chOff x="0" y="0"/>
            <a:chExt cx="582907" cy="16744"/>
          </a:xfrm>
        </p:grpSpPr>
        <p:sp>
          <p:nvSpPr>
            <p:cNvPr id="12" name="Freeform 5">
              <a:extLst>
                <a:ext uri="{FF2B5EF4-FFF2-40B4-BE49-F238E27FC236}">
                  <a16:creationId xmlns:a16="http://schemas.microsoft.com/office/drawing/2014/main" id="{554FB28C-9FD8-9FB8-A67B-88DC92D445A0}"/>
                </a:ext>
              </a:extLst>
            </p:cNvPr>
            <p:cNvSpPr/>
            <p:nvPr/>
          </p:nvSpPr>
          <p:spPr>
            <a:xfrm>
              <a:off x="0" y="0"/>
              <a:ext cx="582907" cy="16744"/>
            </a:xfrm>
            <a:custGeom>
              <a:avLst/>
              <a:gdLst/>
              <a:ahLst/>
              <a:cxnLst/>
              <a:rect l="l" t="t" r="r" b="b"/>
              <a:pathLst>
                <a:path w="582907" h="16744">
                  <a:moveTo>
                    <a:pt x="0" y="0"/>
                  </a:moveTo>
                  <a:lnTo>
                    <a:pt x="582907" y="0"/>
                  </a:lnTo>
                  <a:lnTo>
                    <a:pt x="582907" y="16744"/>
                  </a:lnTo>
                  <a:lnTo>
                    <a:pt x="0" y="16744"/>
                  </a:lnTo>
                  <a:close/>
                </a:path>
              </a:pathLst>
            </a:custGeom>
            <a:solidFill>
              <a:srgbClr val="92C954"/>
            </a:solidFill>
          </p:spPr>
          <p:txBody>
            <a:bodyPr/>
            <a:lstStyle/>
            <a:p>
              <a:pPr defTabSz="609630"/>
              <a:endParaRPr lang="en-US" sz="1200">
                <a:solidFill>
                  <a:prstClr val="black"/>
                </a:solidFill>
                <a:latin typeface="Calibri"/>
              </a:endParaRPr>
            </a:p>
          </p:txBody>
        </p:sp>
        <p:sp>
          <p:nvSpPr>
            <p:cNvPr id="14" name="TextBox 6">
              <a:extLst>
                <a:ext uri="{FF2B5EF4-FFF2-40B4-BE49-F238E27FC236}">
                  <a16:creationId xmlns:a16="http://schemas.microsoft.com/office/drawing/2014/main" id="{D6D4A1DE-5398-EDBC-0044-E96BB196348E}"/>
                </a:ext>
              </a:extLst>
            </p:cNvPr>
            <p:cNvSpPr txBox="1"/>
            <p:nvPr/>
          </p:nvSpPr>
          <p:spPr>
            <a:xfrm>
              <a:off x="0" y="-38100"/>
              <a:ext cx="582907" cy="548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Tree>
    <p:extLst>
      <p:ext uri="{BB962C8B-B14F-4D97-AF65-F5344CB8AC3E}">
        <p14:creationId xmlns:p14="http://schemas.microsoft.com/office/powerpoint/2010/main" val="3670005526"/>
      </p:ext>
    </p:extLst>
  </p:cSld>
  <p:clrMapOvr>
    <a:masterClrMapping/>
  </p:clrMapOvr>
</p:sld>
</file>

<file path=ppt/theme/theme1.xml><?xml version="1.0" encoding="utf-8"?>
<a:theme xmlns:a="http://schemas.openxmlformats.org/drawingml/2006/main" name="3_Office Theme">
  <a:themeElements>
    <a:clrScheme name="CET">
      <a:dk1>
        <a:srgbClr val="000000"/>
      </a:dk1>
      <a:lt1>
        <a:sysClr val="window" lastClr="FFFFFF"/>
      </a:lt1>
      <a:dk2>
        <a:srgbClr val="00353E"/>
      </a:dk2>
      <a:lt2>
        <a:srgbClr val="069170"/>
      </a:lt2>
      <a:accent1>
        <a:srgbClr val="F2EC8F"/>
      </a:accent1>
      <a:accent2>
        <a:srgbClr val="91C954"/>
      </a:accent2>
      <a:accent3>
        <a:srgbClr val="C2B3EE"/>
      </a:accent3>
      <a:accent4>
        <a:srgbClr val="C2B3EE"/>
      </a:accent4>
      <a:accent5>
        <a:srgbClr val="E2EFD9"/>
      </a:accent5>
      <a:accent6>
        <a:srgbClr val="70AD47"/>
      </a:accent6>
      <a:hlink>
        <a:srgbClr val="0563C1"/>
      </a:hlink>
      <a:folHlink>
        <a:srgbClr val="069170"/>
      </a:folHlink>
    </a:clrScheme>
    <a:fontScheme name="RW 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T Basic Presentation">
  <a:themeElements>
    <a:clrScheme name="CET">
      <a:dk1>
        <a:srgbClr val="000000"/>
      </a:dk1>
      <a:lt1>
        <a:sysClr val="window" lastClr="FFFFFF"/>
      </a:lt1>
      <a:dk2>
        <a:srgbClr val="00353E"/>
      </a:dk2>
      <a:lt2>
        <a:srgbClr val="069170"/>
      </a:lt2>
      <a:accent1>
        <a:srgbClr val="F2EC8F"/>
      </a:accent1>
      <a:accent2>
        <a:srgbClr val="91C954"/>
      </a:accent2>
      <a:accent3>
        <a:srgbClr val="C2B3EE"/>
      </a:accent3>
      <a:accent4>
        <a:srgbClr val="C2B3EE"/>
      </a:accent4>
      <a:accent5>
        <a:srgbClr val="E2EFD9"/>
      </a:accent5>
      <a:accent6>
        <a:srgbClr val="70AD47"/>
      </a:accent6>
      <a:hlink>
        <a:srgbClr val="0563C1"/>
      </a:hlink>
      <a:folHlink>
        <a:srgbClr val="0691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ET Basic Presentation" id="{0C92188E-91A4-43BD-914F-BD9469528971}" vid="{188DF482-A096-432A-AAD8-67D6906381C6}"/>
    </a:ext>
  </a:extLst>
</a:theme>
</file>

<file path=ppt/theme/theme3.xml><?xml version="1.0" encoding="utf-8"?>
<a:theme xmlns:a="http://schemas.openxmlformats.org/drawingml/2006/main" name="1_CET Basic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ET Basic Presentation" id="{0C92188E-91A4-43BD-914F-BD9469528971}" vid="{188DF482-A096-432A-AAD8-67D6906381C6}"/>
    </a:ext>
  </a:extLst>
</a:theme>
</file>

<file path=ppt/theme/theme4.xml><?xml version="1.0" encoding="utf-8"?>
<a:theme xmlns:a="http://schemas.openxmlformats.org/drawingml/2006/main" name="12_Office Theme">
  <a:themeElements>
    <a:clrScheme name="CET">
      <a:dk1>
        <a:srgbClr val="000000"/>
      </a:dk1>
      <a:lt1>
        <a:sysClr val="window" lastClr="FFFFFF"/>
      </a:lt1>
      <a:dk2>
        <a:srgbClr val="00353E"/>
      </a:dk2>
      <a:lt2>
        <a:srgbClr val="069170"/>
      </a:lt2>
      <a:accent1>
        <a:srgbClr val="F2EC8F"/>
      </a:accent1>
      <a:accent2>
        <a:srgbClr val="91C954"/>
      </a:accent2>
      <a:accent3>
        <a:srgbClr val="C2B3EE"/>
      </a:accent3>
      <a:accent4>
        <a:srgbClr val="C2B3EE"/>
      </a:accent4>
      <a:accent5>
        <a:srgbClr val="E2EFD9"/>
      </a:accent5>
      <a:accent6>
        <a:srgbClr val="70AD47"/>
      </a:accent6>
      <a:hlink>
        <a:srgbClr val="0563C1"/>
      </a:hlink>
      <a:folHlink>
        <a:srgbClr val="069170"/>
      </a:folHlink>
    </a:clrScheme>
    <a:fontScheme name="Custom 1">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CET">
      <a:dk1>
        <a:sysClr val="windowText" lastClr="000000"/>
      </a:dk1>
      <a:lt1>
        <a:sysClr val="window" lastClr="FFFFFF"/>
      </a:lt1>
      <a:dk2>
        <a:srgbClr val="44546A"/>
      </a:dk2>
      <a:lt2>
        <a:srgbClr val="E7E6E6"/>
      </a:lt2>
      <a:accent1>
        <a:srgbClr val="069170"/>
      </a:accent1>
      <a:accent2>
        <a:srgbClr val="00353E"/>
      </a:accent2>
      <a:accent3>
        <a:srgbClr val="91C954"/>
      </a:accent3>
      <a:accent4>
        <a:srgbClr val="F2EC8F"/>
      </a:accent4>
      <a:accent5>
        <a:srgbClr val="C2B3EE"/>
      </a:accent5>
      <a:accent6>
        <a:srgbClr val="70AD47"/>
      </a:accent6>
      <a:hlink>
        <a:srgbClr val="0563C1"/>
      </a:hlink>
      <a:folHlink>
        <a:srgbClr val="954F72"/>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3AA15702412B4A8BCC55453C7C0C78" ma:contentTypeVersion="28" ma:contentTypeDescription="Create a new document." ma:contentTypeScope="" ma:versionID="40f96bde29e97ed594c5d2535bc83cc5">
  <xsd:schema xmlns:xsd="http://www.w3.org/2001/XMLSchema" xmlns:xs="http://www.w3.org/2001/XMLSchema" xmlns:p="http://schemas.microsoft.com/office/2006/metadata/properties" xmlns:ns1="http://schemas.microsoft.com/sharepoint/v3" xmlns:ns2="0072676b-616f-4346-b9ab-5478f3861532" xmlns:ns3="fcb56b32-b26a-4292-a3de-a9e2b0e75494" targetNamespace="http://schemas.microsoft.com/office/2006/metadata/properties" ma:root="true" ma:fieldsID="dd3c1e0d0d78cb2e3a5944f5a3dac4dc" ns1:_="" ns2:_="" ns3:_="">
    <xsd:import namespace="http://schemas.microsoft.com/sharepoint/v3"/>
    <xsd:import namespace="0072676b-616f-4346-b9ab-5478f3861532"/>
    <xsd:import namespace="fcb56b32-b26a-4292-a3de-a9e2b0e754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Purpose" minOccurs="0"/>
                <xsd:element ref="ns2:Tag" minOccurs="0"/>
                <xsd:element ref="ns2:MediaServiceSearchProperties" minOccurs="0"/>
                <xsd:element ref="ns1:_ip_UnifiedCompliancePolicyProperties" minOccurs="0"/>
                <xsd:element ref="ns1:_ip_UnifiedCompliancePolicyUIAction" minOccurs="0"/>
                <xsd:element ref="ns2:ContentHighlights" minOccurs="0"/>
                <xsd:element ref="ns2:St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72676b-616f-4346-b9ab-5478f3861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f0e6c00-9fdc-4a73-98ab-43b31f0938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Purpose" ma:index="24" nillable="true" ma:displayName="Editor" ma:default="Add folder description here" ma:description="What content should be stored in this folder" ma:format="Dropdown" ma:internalName="Purpose">
      <xsd:simpleType>
        <xsd:restriction base="dms:Text">
          <xsd:maxLength value="255"/>
        </xsd:restriction>
      </xsd:simpleType>
    </xsd:element>
    <xsd:element name="Tag" ma:index="25" nillable="true" ma:displayName="Sector" ma:format="Dropdown" ma:internalName="Tag">
      <xsd:complexType>
        <xsd:complexContent>
          <xsd:extension base="dms:MultiChoiceFillIn">
            <xsd:sequence>
              <xsd:element name="Value" maxOccurs="unbounded" minOccurs="0" nillable="true">
                <xsd:simpleType>
                  <xsd:union memberTypes="dms:Text">
                    <xsd:simpleType>
                      <xsd:restriction base="dms:Choice">
                        <xsd:enumeration value="K-12"/>
                        <xsd:enumeration value="C&amp;U's"/>
                        <xsd:enumeration value="Grocery"/>
                        <xsd:enumeration value="Manufacturing"/>
                        <xsd:enumeration value="All"/>
                        <xsd:enumeration value="Hospitality"/>
                        <xsd:enumeration value="Restaurant"/>
                        <xsd:enumeration value="Healthcare"/>
                        <xsd:enumeration value="Offices"/>
                        <xsd:enumeration value="Property Managers"/>
                        <xsd:enumeration value="Stadiums/Venues"/>
                        <xsd:enumeration value="Retail"/>
                      </xsd:restriction>
                    </xsd:simpleType>
                  </xsd:union>
                </xsd:simpleType>
              </xsd:element>
            </xsd:sequence>
          </xsd:extension>
        </xsd:complexContent>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ContentHighlights" ma:index="29" nillable="true" ma:displayName="Content Highlights" ma:format="Dropdown" ma:internalName="ContentHighlights">
      <xsd:simpleType>
        <xsd:restriction base="dms:Note">
          <xsd:maxLength value="255"/>
        </xsd:restriction>
      </xsd:simpleType>
    </xsd:element>
    <xsd:element name="State" ma:index="30" nillable="true" ma:displayName="State" ma:format="Dropdown" ma:internalName="State">
      <xsd:complexType>
        <xsd:complexContent>
          <xsd:extension base="dms:MultiChoice">
            <xsd:sequence>
              <xsd:element name="Value" maxOccurs="unbounded" minOccurs="0" nillable="true">
                <xsd:simpleType>
                  <xsd:restriction base="dms:Choice">
                    <xsd:enumeration value="All States"/>
                    <xsd:enumeration value="CT"/>
                    <xsd:enumeration value="Mass"/>
                    <xsd:enumeration value="NH"/>
                    <xsd:enumeration value="NJ"/>
                    <xsd:enumeration value="NY"/>
                    <xsd:enumeration value="RI"/>
                  </xsd:restriction>
                </xsd:simpleType>
              </xsd:element>
            </xsd:sequence>
          </xsd:extension>
        </xsd:complexContent>
      </xsd:complex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b56b32-b26a-4292-a3de-a9e2b0e7549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f06c04e-2584-45eb-add8-4036ab0211f4}" ma:internalName="TaxCatchAll" ma:showField="CatchAllData" ma:web="fcb56b32-b26a-4292-a3de-a9e2b0e754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072676b-616f-4346-b9ab-5478f3861532">
      <Terms xmlns="http://schemas.microsoft.com/office/infopath/2007/PartnerControls"/>
    </lcf76f155ced4ddcb4097134ff3c332f>
    <TaxCatchAll xmlns="fcb56b32-b26a-4292-a3de-a9e2b0e75494" xsi:nil="true"/>
    <ContentHighlights xmlns="0072676b-616f-4346-b9ab-5478f3861532" xsi:nil="true"/>
    <_ip_UnifiedCompliancePolicyUIAction xmlns="http://schemas.microsoft.com/sharepoint/v3" xsi:nil="true"/>
    <State xmlns="0072676b-616f-4346-b9ab-5478f3861532" xsi:nil="true"/>
    <_ip_UnifiedCompliancePolicyProperties xmlns="http://schemas.microsoft.com/sharepoint/v3" xsi:nil="true"/>
    <Tag xmlns="0072676b-616f-4346-b9ab-5478f3861532" xsi:nil="true"/>
    <Purpose xmlns="0072676b-616f-4346-b9ab-5478f3861532">Add folder description here</Purpose>
  </documentManagement>
</p:properties>
</file>

<file path=customXml/itemProps1.xml><?xml version="1.0" encoding="utf-8"?>
<ds:datastoreItem xmlns:ds="http://schemas.openxmlformats.org/officeDocument/2006/customXml" ds:itemID="{BD44FFE3-5A34-4690-9AAC-892CA0721532}">
  <ds:schemaRefs>
    <ds:schemaRef ds:uri="http://schemas.microsoft.com/sharepoint/v3/contenttype/forms"/>
  </ds:schemaRefs>
</ds:datastoreItem>
</file>

<file path=customXml/itemProps2.xml><?xml version="1.0" encoding="utf-8"?>
<ds:datastoreItem xmlns:ds="http://schemas.openxmlformats.org/officeDocument/2006/customXml" ds:itemID="{80F5A8B4-F24B-4539-B0E2-C2154E6555D8}">
  <ds:schemaRefs>
    <ds:schemaRef ds:uri="0072676b-616f-4346-b9ab-5478f3861532"/>
    <ds:schemaRef ds:uri="fcb56b32-b26a-4292-a3de-a9e2b0e754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61D3C4F-598C-496E-9C40-AAA341A8116E}">
  <ds:schemaRefs>
    <ds:schemaRef ds:uri="http://purl.org/dc/elements/1.1/"/>
    <ds:schemaRef ds:uri="http://schemas.microsoft.com/sharepoint/v3"/>
    <ds:schemaRef ds:uri="fcb56b32-b26a-4292-a3de-a9e2b0e75494"/>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 ds:uri="0072676b-616f-4346-b9ab-5478f3861532"/>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TotalTime>
  <Words>2727</Words>
  <Application>Microsoft Office PowerPoint</Application>
  <PresentationFormat>Widescreen</PresentationFormat>
  <Paragraphs>201</Paragraphs>
  <Slides>24</Slides>
  <Notes>24</Notes>
  <HiddenSlides>0</HiddenSlides>
  <MMClips>1</MMClips>
  <ScaleCrop>false</ScaleCrop>
  <HeadingPairs>
    <vt:vector size="4" baseType="variant">
      <vt:variant>
        <vt:lpstr>Theme</vt:lpstr>
      </vt:variant>
      <vt:variant>
        <vt:i4>7</vt:i4>
      </vt:variant>
      <vt:variant>
        <vt:lpstr>Slide Titles</vt:lpstr>
      </vt:variant>
      <vt:variant>
        <vt:i4>24</vt:i4>
      </vt:variant>
    </vt:vector>
  </HeadingPairs>
  <TitlesOfParts>
    <vt:vector size="31" baseType="lpstr">
      <vt:lpstr>3_Office Theme</vt:lpstr>
      <vt:lpstr>CET Basic Presentation</vt:lpstr>
      <vt:lpstr>1_CET Basic Presentation</vt:lpstr>
      <vt:lpstr>12_Office Theme</vt:lpstr>
      <vt:lpstr>1_office theme</vt:lpstr>
      <vt:lpstr>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Gaylord</dc:creator>
  <cp:lastModifiedBy>Emma Sabella</cp:lastModifiedBy>
  <cp:revision>1045</cp:revision>
  <dcterms:created xsi:type="dcterms:W3CDTF">2017-01-18T17:10:44Z</dcterms:created>
  <dcterms:modified xsi:type="dcterms:W3CDTF">2025-09-09T19:05:51Z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0x010100123AA15702412B4A8BCC55453C7C0C78</vt:lpwstr>
  </property>
</Properties>
</file>