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60" r:id="rId6"/>
    <p:sldId id="266" r:id="rId7"/>
    <p:sldId id="264" r:id="rId8"/>
    <p:sldId id="263" r:id="rId9"/>
    <p:sldId id="265" r:id="rId10"/>
    <p:sldId id="262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63E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06A76B8-E3DC-4691-BED6-B94DB5BAEC60}" v="18" dt="2026-09-14T21:17:55.92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yler Carmichael" userId="94166740-cc0a-4baf-aa31-d496bd0165b5" providerId="ADAL" clId="{59358B6C-78C7-4B8A-8CAC-D73526C1AB5C}"/>
    <pc:docChg chg="undo custSel addSld delSld modSld sldOrd">
      <pc:chgData name="Tyler Carmichael" userId="94166740-cc0a-4baf-aa31-d496bd0165b5" providerId="ADAL" clId="{59358B6C-78C7-4B8A-8CAC-D73526C1AB5C}" dt="2026-09-14T21:19:46.340" v="3496" actId="20577"/>
      <pc:docMkLst>
        <pc:docMk/>
      </pc:docMkLst>
      <pc:sldChg chg="modSp mod">
        <pc:chgData name="Tyler Carmichael" userId="94166740-cc0a-4baf-aa31-d496bd0165b5" providerId="ADAL" clId="{59358B6C-78C7-4B8A-8CAC-D73526C1AB5C}" dt="2026-09-14T20:18:49.528" v="23" actId="20577"/>
        <pc:sldMkLst>
          <pc:docMk/>
          <pc:sldMk cId="3664260116" sldId="256"/>
        </pc:sldMkLst>
        <pc:spChg chg="mod">
          <ac:chgData name="Tyler Carmichael" userId="94166740-cc0a-4baf-aa31-d496bd0165b5" providerId="ADAL" clId="{59358B6C-78C7-4B8A-8CAC-D73526C1AB5C}" dt="2026-09-14T20:18:49.528" v="23" actId="20577"/>
          <ac:spMkLst>
            <pc:docMk/>
            <pc:sldMk cId="3664260116" sldId="256"/>
            <ac:spMk id="9" creationId="{4CFBFC23-6236-8DD9-0071-9B388B277B70}"/>
          </ac:spMkLst>
        </pc:spChg>
      </pc:sldChg>
      <pc:sldChg chg="addSp delSp modSp mod ord">
        <pc:chgData name="Tyler Carmichael" userId="94166740-cc0a-4baf-aa31-d496bd0165b5" providerId="ADAL" clId="{59358B6C-78C7-4B8A-8CAC-D73526C1AB5C}" dt="2026-09-14T20:49:50.981" v="1855" actId="14100"/>
        <pc:sldMkLst>
          <pc:docMk/>
          <pc:sldMk cId="3240864532" sldId="260"/>
        </pc:sldMkLst>
        <pc:spChg chg="add del">
          <ac:chgData name="Tyler Carmichael" userId="94166740-cc0a-4baf-aa31-d496bd0165b5" providerId="ADAL" clId="{59358B6C-78C7-4B8A-8CAC-D73526C1AB5C}" dt="2026-09-14T20:19:20.759" v="30" actId="478"/>
          <ac:spMkLst>
            <pc:docMk/>
            <pc:sldMk cId="3240864532" sldId="260"/>
            <ac:spMk id="2" creationId="{794999CF-6D43-194E-7BF8-FCB9281A094A}"/>
          </ac:spMkLst>
        </pc:spChg>
        <pc:spChg chg="add mod">
          <ac:chgData name="Tyler Carmichael" userId="94166740-cc0a-4baf-aa31-d496bd0165b5" providerId="ADAL" clId="{59358B6C-78C7-4B8A-8CAC-D73526C1AB5C}" dt="2026-09-14T20:47:17.561" v="1750" actId="14100"/>
          <ac:spMkLst>
            <pc:docMk/>
            <pc:sldMk cId="3240864532" sldId="260"/>
            <ac:spMk id="5" creationId="{3AAD9FF1-104D-C10A-6AF5-D6BD17DED1C7}"/>
          </ac:spMkLst>
        </pc:spChg>
        <pc:spChg chg="add del mod">
          <ac:chgData name="Tyler Carmichael" userId="94166740-cc0a-4baf-aa31-d496bd0165b5" providerId="ADAL" clId="{59358B6C-78C7-4B8A-8CAC-D73526C1AB5C}" dt="2026-09-14T20:19:50.082" v="51" actId="20577"/>
          <ac:spMkLst>
            <pc:docMk/>
            <pc:sldMk cId="3240864532" sldId="260"/>
            <ac:spMk id="12" creationId="{EDF02FED-CCAA-C45F-C38A-C64E00B2416F}"/>
          </ac:spMkLst>
        </pc:spChg>
        <pc:spChg chg="add del">
          <ac:chgData name="Tyler Carmichael" userId="94166740-cc0a-4baf-aa31-d496bd0165b5" providerId="ADAL" clId="{59358B6C-78C7-4B8A-8CAC-D73526C1AB5C}" dt="2026-09-14T20:37:21.831" v="1467" actId="22"/>
          <ac:spMkLst>
            <pc:docMk/>
            <pc:sldMk cId="3240864532" sldId="260"/>
            <ac:spMk id="13" creationId="{63C24976-7486-4B7C-7A2C-5BF6E3D9EC22}"/>
          </ac:spMkLst>
        </pc:spChg>
        <pc:spChg chg="add mod">
          <ac:chgData name="Tyler Carmichael" userId="94166740-cc0a-4baf-aa31-d496bd0165b5" providerId="ADAL" clId="{59358B6C-78C7-4B8A-8CAC-D73526C1AB5C}" dt="2026-09-14T20:49:24.744" v="1850" actId="1076"/>
          <ac:spMkLst>
            <pc:docMk/>
            <pc:sldMk cId="3240864532" sldId="260"/>
            <ac:spMk id="32" creationId="{AFC3CCAE-B87D-04F2-A0C6-D4EB9E55FA24}"/>
          </ac:spMkLst>
        </pc:spChg>
        <pc:spChg chg="add mod">
          <ac:chgData name="Tyler Carmichael" userId="94166740-cc0a-4baf-aa31-d496bd0165b5" providerId="ADAL" clId="{59358B6C-78C7-4B8A-8CAC-D73526C1AB5C}" dt="2026-09-14T20:49:50.981" v="1855" actId="14100"/>
          <ac:spMkLst>
            <pc:docMk/>
            <pc:sldMk cId="3240864532" sldId="260"/>
            <ac:spMk id="34" creationId="{A4FE1EF1-4EC8-3358-9817-36963BF24E37}"/>
          </ac:spMkLst>
        </pc:spChg>
        <pc:picChg chg="del">
          <ac:chgData name="Tyler Carmichael" userId="94166740-cc0a-4baf-aa31-d496bd0165b5" providerId="ADAL" clId="{59358B6C-78C7-4B8A-8CAC-D73526C1AB5C}" dt="2026-09-14T20:41:49.710" v="1677" actId="478"/>
          <ac:picMkLst>
            <pc:docMk/>
            <pc:sldMk cId="3240864532" sldId="260"/>
            <ac:picMk id="4" creationId="{EB39B3E4-86F9-471C-5552-70BD32B11903}"/>
          </ac:picMkLst>
        </pc:picChg>
        <pc:picChg chg="del mod">
          <ac:chgData name="Tyler Carmichael" userId="94166740-cc0a-4baf-aa31-d496bd0165b5" providerId="ADAL" clId="{59358B6C-78C7-4B8A-8CAC-D73526C1AB5C}" dt="2026-09-14T20:43:11.771" v="1690" actId="478"/>
          <ac:picMkLst>
            <pc:docMk/>
            <pc:sldMk cId="3240864532" sldId="260"/>
            <ac:picMk id="6" creationId="{EA13D692-5264-E601-A5C4-356EBEC6B73C}"/>
          </ac:picMkLst>
        </pc:picChg>
        <pc:picChg chg="del">
          <ac:chgData name="Tyler Carmichael" userId="94166740-cc0a-4baf-aa31-d496bd0165b5" providerId="ADAL" clId="{59358B6C-78C7-4B8A-8CAC-D73526C1AB5C}" dt="2026-09-14T20:32:43.507" v="1091" actId="478"/>
          <ac:picMkLst>
            <pc:docMk/>
            <pc:sldMk cId="3240864532" sldId="260"/>
            <ac:picMk id="10" creationId="{BFB7D873-2E0B-C379-F429-1BFBB052A5F9}"/>
          </ac:picMkLst>
        </pc:picChg>
        <pc:picChg chg="add del mod ord">
          <ac:chgData name="Tyler Carmichael" userId="94166740-cc0a-4baf-aa31-d496bd0165b5" providerId="ADAL" clId="{59358B6C-78C7-4B8A-8CAC-D73526C1AB5C}" dt="2026-09-14T20:44:12.532" v="1701" actId="478"/>
          <ac:picMkLst>
            <pc:docMk/>
            <pc:sldMk cId="3240864532" sldId="260"/>
            <ac:picMk id="15" creationId="{20E243D0-F5B8-E77E-F1B4-128F5737F12F}"/>
          </ac:picMkLst>
        </pc:picChg>
        <pc:picChg chg="add del mod">
          <ac:chgData name="Tyler Carmichael" userId="94166740-cc0a-4baf-aa31-d496bd0165b5" providerId="ADAL" clId="{59358B6C-78C7-4B8A-8CAC-D73526C1AB5C}" dt="2026-09-14T20:45:40.345" v="1724" actId="478"/>
          <ac:picMkLst>
            <pc:docMk/>
            <pc:sldMk cId="3240864532" sldId="260"/>
            <ac:picMk id="17" creationId="{0505B930-E1B4-3661-1DB3-6B5600684704}"/>
          </ac:picMkLst>
        </pc:picChg>
        <pc:picChg chg="add del mod">
          <ac:chgData name="Tyler Carmichael" userId="94166740-cc0a-4baf-aa31-d496bd0165b5" providerId="ADAL" clId="{59358B6C-78C7-4B8A-8CAC-D73526C1AB5C}" dt="2026-09-14T20:45:45.808" v="1726" actId="478"/>
          <ac:picMkLst>
            <pc:docMk/>
            <pc:sldMk cId="3240864532" sldId="260"/>
            <ac:picMk id="19" creationId="{F13EE9C2-B46B-677B-FFAD-B96D4F37A75F}"/>
          </ac:picMkLst>
        </pc:picChg>
        <pc:picChg chg="add del mod">
          <ac:chgData name="Tyler Carmichael" userId="94166740-cc0a-4baf-aa31-d496bd0165b5" providerId="ADAL" clId="{59358B6C-78C7-4B8A-8CAC-D73526C1AB5C}" dt="2026-09-14T20:44:03.270" v="1699" actId="478"/>
          <ac:picMkLst>
            <pc:docMk/>
            <pc:sldMk cId="3240864532" sldId="260"/>
            <ac:picMk id="21" creationId="{D6838774-6B88-9148-BEC7-5F3BBF79CC70}"/>
          </ac:picMkLst>
        </pc:picChg>
        <pc:picChg chg="add del mod">
          <ac:chgData name="Tyler Carmichael" userId="94166740-cc0a-4baf-aa31-d496bd0165b5" providerId="ADAL" clId="{59358B6C-78C7-4B8A-8CAC-D73526C1AB5C}" dt="2026-09-14T20:44:59.693" v="1711" actId="478"/>
          <ac:picMkLst>
            <pc:docMk/>
            <pc:sldMk cId="3240864532" sldId="260"/>
            <ac:picMk id="23" creationId="{F83CE957-993E-0BE3-75D7-CAFCB5673525}"/>
          </ac:picMkLst>
        </pc:picChg>
        <pc:picChg chg="add del mod">
          <ac:chgData name="Tyler Carmichael" userId="94166740-cc0a-4baf-aa31-d496bd0165b5" providerId="ADAL" clId="{59358B6C-78C7-4B8A-8CAC-D73526C1AB5C}" dt="2026-09-14T20:45:32.728" v="1723" actId="478"/>
          <ac:picMkLst>
            <pc:docMk/>
            <pc:sldMk cId="3240864532" sldId="260"/>
            <ac:picMk id="25" creationId="{A7E2DDD2-9DE3-5520-A7B1-D9FF42BC744E}"/>
          </ac:picMkLst>
        </pc:picChg>
        <pc:picChg chg="add mod">
          <ac:chgData name="Tyler Carmichael" userId="94166740-cc0a-4baf-aa31-d496bd0165b5" providerId="ADAL" clId="{59358B6C-78C7-4B8A-8CAC-D73526C1AB5C}" dt="2026-09-14T20:47:07.946" v="1749" actId="1076"/>
          <ac:picMkLst>
            <pc:docMk/>
            <pc:sldMk cId="3240864532" sldId="260"/>
            <ac:picMk id="27" creationId="{AF3C697C-07A8-14B7-D4F9-0671C4ECA196}"/>
          </ac:picMkLst>
        </pc:picChg>
        <pc:picChg chg="add mod">
          <ac:chgData name="Tyler Carmichael" userId="94166740-cc0a-4baf-aa31-d496bd0165b5" providerId="ADAL" clId="{59358B6C-78C7-4B8A-8CAC-D73526C1AB5C}" dt="2026-09-14T20:47:03.463" v="1747" actId="1076"/>
          <ac:picMkLst>
            <pc:docMk/>
            <pc:sldMk cId="3240864532" sldId="260"/>
            <ac:picMk id="29" creationId="{E459FCE4-0B38-28B8-5A56-5A4A1FE46B50}"/>
          </ac:picMkLst>
        </pc:picChg>
        <pc:picChg chg="add mod">
          <ac:chgData name="Tyler Carmichael" userId="94166740-cc0a-4baf-aa31-d496bd0165b5" providerId="ADAL" clId="{59358B6C-78C7-4B8A-8CAC-D73526C1AB5C}" dt="2026-09-14T20:47:00.371" v="1746" actId="1076"/>
          <ac:picMkLst>
            <pc:docMk/>
            <pc:sldMk cId="3240864532" sldId="260"/>
            <ac:picMk id="31" creationId="{65DB3170-4A6B-06CB-7A8E-D5A987733329}"/>
          </ac:picMkLst>
        </pc:picChg>
      </pc:sldChg>
      <pc:sldChg chg="del">
        <pc:chgData name="Tyler Carmichael" userId="94166740-cc0a-4baf-aa31-d496bd0165b5" providerId="ADAL" clId="{59358B6C-78C7-4B8A-8CAC-D73526C1AB5C}" dt="2026-09-14T20:54:26.794" v="1868" actId="47"/>
        <pc:sldMkLst>
          <pc:docMk/>
          <pc:sldMk cId="1623816449" sldId="261"/>
        </pc:sldMkLst>
      </pc:sldChg>
      <pc:sldChg chg="ord">
        <pc:chgData name="Tyler Carmichael" userId="94166740-cc0a-4baf-aa31-d496bd0165b5" providerId="ADAL" clId="{59358B6C-78C7-4B8A-8CAC-D73526C1AB5C}" dt="2026-09-14T21:16:08.838" v="3416"/>
        <pc:sldMkLst>
          <pc:docMk/>
          <pc:sldMk cId="3272995432" sldId="263"/>
        </pc:sldMkLst>
      </pc:sldChg>
      <pc:sldChg chg="addSp delSp modSp mod ord">
        <pc:chgData name="Tyler Carmichael" userId="94166740-cc0a-4baf-aa31-d496bd0165b5" providerId="ADAL" clId="{59358B6C-78C7-4B8A-8CAC-D73526C1AB5C}" dt="2026-09-14T21:14:02.259" v="3383" actId="14100"/>
        <pc:sldMkLst>
          <pc:docMk/>
          <pc:sldMk cId="3536016186" sldId="264"/>
        </pc:sldMkLst>
        <pc:spChg chg="mod">
          <ac:chgData name="Tyler Carmichael" userId="94166740-cc0a-4baf-aa31-d496bd0165b5" providerId="ADAL" clId="{59358B6C-78C7-4B8A-8CAC-D73526C1AB5C}" dt="2026-09-14T21:14:02.259" v="3383" actId="14100"/>
          <ac:spMkLst>
            <pc:docMk/>
            <pc:sldMk cId="3536016186" sldId="264"/>
            <ac:spMk id="2" creationId="{6D80EAD8-8E40-1B8C-D0AB-50F949CF5371}"/>
          </ac:spMkLst>
        </pc:spChg>
        <pc:spChg chg="mod">
          <ac:chgData name="Tyler Carmichael" userId="94166740-cc0a-4baf-aa31-d496bd0165b5" providerId="ADAL" clId="{59358B6C-78C7-4B8A-8CAC-D73526C1AB5C}" dt="2026-09-14T21:02:17.526" v="2664" actId="20577"/>
          <ac:spMkLst>
            <pc:docMk/>
            <pc:sldMk cId="3536016186" sldId="264"/>
            <ac:spMk id="12" creationId="{8B69202C-9952-1E69-FDDA-86F601844701}"/>
          </ac:spMkLst>
        </pc:spChg>
        <pc:picChg chg="del">
          <ac:chgData name="Tyler Carmichael" userId="94166740-cc0a-4baf-aa31-d496bd0165b5" providerId="ADAL" clId="{59358B6C-78C7-4B8A-8CAC-D73526C1AB5C}" dt="2026-09-14T21:01:24.516" v="2472" actId="478"/>
          <ac:picMkLst>
            <pc:docMk/>
            <pc:sldMk cId="3536016186" sldId="264"/>
            <ac:picMk id="4" creationId="{85C706D6-2FFC-114F-52EF-98075ADDFAB5}"/>
          </ac:picMkLst>
        </pc:picChg>
        <pc:picChg chg="add del mod">
          <ac:chgData name="Tyler Carmichael" userId="94166740-cc0a-4baf-aa31-d496bd0165b5" providerId="ADAL" clId="{59358B6C-78C7-4B8A-8CAC-D73526C1AB5C}" dt="2026-09-14T21:10:53.757" v="2958" actId="478"/>
          <ac:picMkLst>
            <pc:docMk/>
            <pc:sldMk cId="3536016186" sldId="264"/>
            <ac:picMk id="5" creationId="{3DE17B1D-3033-4A24-2276-91AF76320FF0}"/>
          </ac:picMkLst>
        </pc:picChg>
        <pc:picChg chg="del">
          <ac:chgData name="Tyler Carmichael" userId="94166740-cc0a-4baf-aa31-d496bd0165b5" providerId="ADAL" clId="{59358B6C-78C7-4B8A-8CAC-D73526C1AB5C}" dt="2026-09-14T21:01:26.172" v="2473" actId="478"/>
          <ac:picMkLst>
            <pc:docMk/>
            <pc:sldMk cId="3536016186" sldId="264"/>
            <ac:picMk id="6" creationId="{AB97F035-3E4C-BD82-FEF0-BE639D1DD2DA}"/>
          </ac:picMkLst>
        </pc:picChg>
        <pc:picChg chg="add mod">
          <ac:chgData name="Tyler Carmichael" userId="94166740-cc0a-4baf-aa31-d496bd0165b5" providerId="ADAL" clId="{59358B6C-78C7-4B8A-8CAC-D73526C1AB5C}" dt="2026-09-14T21:12:31.243" v="3207" actId="1076"/>
          <ac:picMkLst>
            <pc:docMk/>
            <pc:sldMk cId="3536016186" sldId="264"/>
            <ac:picMk id="10" creationId="{626AA187-9C0E-83F5-1638-3E24F84DD50D}"/>
          </ac:picMkLst>
        </pc:picChg>
      </pc:sldChg>
      <pc:sldChg chg="addSp delSp modSp mod">
        <pc:chgData name="Tyler Carmichael" userId="94166740-cc0a-4baf-aa31-d496bd0165b5" providerId="ADAL" clId="{59358B6C-78C7-4B8A-8CAC-D73526C1AB5C}" dt="2026-09-14T21:18:33.403" v="3479" actId="14100"/>
        <pc:sldMkLst>
          <pc:docMk/>
          <pc:sldMk cId="4144546965" sldId="265"/>
        </pc:sldMkLst>
        <pc:spChg chg="del">
          <ac:chgData name="Tyler Carmichael" userId="94166740-cc0a-4baf-aa31-d496bd0165b5" providerId="ADAL" clId="{59358B6C-78C7-4B8A-8CAC-D73526C1AB5C}" dt="2026-09-14T21:14:40.418" v="3388" actId="478"/>
          <ac:spMkLst>
            <pc:docMk/>
            <pc:sldMk cId="4144546965" sldId="265"/>
            <ac:spMk id="2" creationId="{37D6B8E4-BFFF-29F5-10FB-399F4E30F418}"/>
          </ac:spMkLst>
        </pc:spChg>
        <pc:spChg chg="add mod">
          <ac:chgData name="Tyler Carmichael" userId="94166740-cc0a-4baf-aa31-d496bd0165b5" providerId="ADAL" clId="{59358B6C-78C7-4B8A-8CAC-D73526C1AB5C}" dt="2026-09-14T21:18:33.403" v="3479" actId="14100"/>
          <ac:spMkLst>
            <pc:docMk/>
            <pc:sldMk cId="4144546965" sldId="265"/>
            <ac:spMk id="9" creationId="{DEBE42F5-6218-940D-DE04-67BC210733E8}"/>
          </ac:spMkLst>
        </pc:spChg>
        <pc:spChg chg="add mod">
          <ac:chgData name="Tyler Carmichael" userId="94166740-cc0a-4baf-aa31-d496bd0165b5" providerId="ADAL" clId="{59358B6C-78C7-4B8A-8CAC-D73526C1AB5C}" dt="2026-09-14T21:18:27.839" v="3478" actId="1076"/>
          <ac:spMkLst>
            <pc:docMk/>
            <pc:sldMk cId="4144546965" sldId="265"/>
            <ac:spMk id="14" creationId="{B561023B-BCA2-2C0D-CF38-C17FF7053050}"/>
          </ac:spMkLst>
        </pc:spChg>
        <pc:picChg chg="add del mod">
          <ac:chgData name="Tyler Carmichael" userId="94166740-cc0a-4baf-aa31-d496bd0165b5" providerId="ADAL" clId="{59358B6C-78C7-4B8A-8CAC-D73526C1AB5C}" dt="2026-09-14T21:16:34.450" v="3421" actId="1076"/>
          <ac:picMkLst>
            <pc:docMk/>
            <pc:sldMk cId="4144546965" sldId="265"/>
            <ac:picMk id="4" creationId="{A4F769F1-5CAA-B6B9-C86F-659AB903526B}"/>
          </ac:picMkLst>
        </pc:picChg>
        <pc:picChg chg="add mod">
          <ac:chgData name="Tyler Carmichael" userId="94166740-cc0a-4baf-aa31-d496bd0165b5" providerId="ADAL" clId="{59358B6C-78C7-4B8A-8CAC-D73526C1AB5C}" dt="2026-09-14T21:15:53.822" v="3414" actId="1076"/>
          <ac:picMkLst>
            <pc:docMk/>
            <pc:sldMk cId="4144546965" sldId="265"/>
            <ac:picMk id="5" creationId="{EEEB48A3-1B2A-BB61-6C7C-A288F0BB8AFD}"/>
          </ac:picMkLst>
        </pc:picChg>
        <pc:picChg chg="add del mod">
          <ac:chgData name="Tyler Carmichael" userId="94166740-cc0a-4baf-aa31-d496bd0165b5" providerId="ADAL" clId="{59358B6C-78C7-4B8A-8CAC-D73526C1AB5C}" dt="2026-09-14T21:16:31.244" v="3420" actId="1076"/>
          <ac:picMkLst>
            <pc:docMk/>
            <pc:sldMk cId="4144546965" sldId="265"/>
            <ac:picMk id="6" creationId="{C70719DC-ACE8-E6ED-2C36-06156228B1DB}"/>
          </ac:picMkLst>
        </pc:picChg>
        <pc:picChg chg="mod">
          <ac:chgData name="Tyler Carmichael" userId="94166740-cc0a-4baf-aa31-d496bd0165b5" providerId="ADAL" clId="{59358B6C-78C7-4B8A-8CAC-D73526C1AB5C}" dt="2026-09-14T21:16:37.347" v="3422" actId="1076"/>
          <ac:picMkLst>
            <pc:docMk/>
            <pc:sldMk cId="4144546965" sldId="265"/>
            <ac:picMk id="10" creationId="{F192EE4C-83BA-AF2C-D736-EA4303B1746B}"/>
          </ac:picMkLst>
        </pc:picChg>
        <pc:cxnChg chg="add mod">
          <ac:chgData name="Tyler Carmichael" userId="94166740-cc0a-4baf-aa31-d496bd0165b5" providerId="ADAL" clId="{59358B6C-78C7-4B8A-8CAC-D73526C1AB5C}" dt="2026-09-14T21:18:33.403" v="3479" actId="14100"/>
          <ac:cxnSpMkLst>
            <pc:docMk/>
            <pc:sldMk cId="4144546965" sldId="265"/>
            <ac:cxnSpMk id="16" creationId="{94D1BE51-38AB-0653-369F-2C5F458CD574}"/>
          </ac:cxnSpMkLst>
        </pc:cxnChg>
        <pc:cxnChg chg="add mod">
          <ac:chgData name="Tyler Carmichael" userId="94166740-cc0a-4baf-aa31-d496bd0165b5" providerId="ADAL" clId="{59358B6C-78C7-4B8A-8CAC-D73526C1AB5C}" dt="2026-09-14T21:18:22.405" v="3477" actId="14100"/>
          <ac:cxnSpMkLst>
            <pc:docMk/>
            <pc:sldMk cId="4144546965" sldId="265"/>
            <ac:cxnSpMk id="18" creationId="{3C19C95B-31C1-788A-CAF5-421BBC2C8090}"/>
          </ac:cxnSpMkLst>
        </pc:cxnChg>
      </pc:sldChg>
      <pc:sldChg chg="addSp delSp modSp add mod">
        <pc:chgData name="Tyler Carmichael" userId="94166740-cc0a-4baf-aa31-d496bd0165b5" providerId="ADAL" clId="{59358B6C-78C7-4B8A-8CAC-D73526C1AB5C}" dt="2026-09-14T21:19:46.340" v="3496" actId="20577"/>
        <pc:sldMkLst>
          <pc:docMk/>
          <pc:sldMk cId="3706983727" sldId="266"/>
        </pc:sldMkLst>
        <pc:spChg chg="add mod">
          <ac:chgData name="Tyler Carmichael" userId="94166740-cc0a-4baf-aa31-d496bd0165b5" providerId="ADAL" clId="{59358B6C-78C7-4B8A-8CAC-D73526C1AB5C}" dt="2026-09-14T21:19:46.340" v="3496" actId="20577"/>
          <ac:spMkLst>
            <pc:docMk/>
            <pc:sldMk cId="3706983727" sldId="266"/>
            <ac:spMk id="3" creationId="{6305AFFC-9FB8-AF49-3C76-0B8CEE18F36B}"/>
          </ac:spMkLst>
        </pc:spChg>
        <pc:spChg chg="mod">
          <ac:chgData name="Tyler Carmichael" userId="94166740-cc0a-4baf-aa31-d496bd0165b5" providerId="ADAL" clId="{59358B6C-78C7-4B8A-8CAC-D73526C1AB5C}" dt="2026-09-14T20:21:16.618" v="113" actId="20577"/>
          <ac:spMkLst>
            <pc:docMk/>
            <pc:sldMk cId="3706983727" sldId="266"/>
            <ac:spMk id="12" creationId="{BE7C1F08-4C1D-3A2F-B7BE-26F3F61B31E8}"/>
          </ac:spMkLst>
        </pc:spChg>
        <pc:picChg chg="del">
          <ac:chgData name="Tyler Carmichael" userId="94166740-cc0a-4baf-aa31-d496bd0165b5" providerId="ADAL" clId="{59358B6C-78C7-4B8A-8CAC-D73526C1AB5C}" dt="2026-09-14T20:21:21.069" v="115" actId="478"/>
          <ac:picMkLst>
            <pc:docMk/>
            <pc:sldMk cId="3706983727" sldId="266"/>
            <ac:picMk id="4" creationId="{A20A2DFB-72CE-DD9E-C81C-F65BA3CF22A6}"/>
          </ac:picMkLst>
        </pc:picChg>
        <pc:picChg chg="del">
          <ac:chgData name="Tyler Carmichael" userId="94166740-cc0a-4baf-aa31-d496bd0165b5" providerId="ADAL" clId="{59358B6C-78C7-4B8A-8CAC-D73526C1AB5C}" dt="2026-09-14T20:21:23.451" v="116" actId="478"/>
          <ac:picMkLst>
            <pc:docMk/>
            <pc:sldMk cId="3706983727" sldId="266"/>
            <ac:picMk id="6" creationId="{B17790E3-5756-FA7A-B136-79EDD2AF61C4}"/>
          </ac:picMkLst>
        </pc:picChg>
        <pc:picChg chg="add mod">
          <ac:chgData name="Tyler Carmichael" userId="94166740-cc0a-4baf-aa31-d496bd0165b5" providerId="ADAL" clId="{59358B6C-78C7-4B8A-8CAC-D73526C1AB5C}" dt="2026-09-14T20:53:27.480" v="1859" actId="1076"/>
          <ac:picMkLst>
            <pc:docMk/>
            <pc:sldMk cId="3706983727" sldId="266"/>
            <ac:picMk id="9" creationId="{517F106C-73E6-9D46-334E-AEB7FD3837CC}"/>
          </ac:picMkLst>
        </pc:picChg>
        <pc:picChg chg="del">
          <ac:chgData name="Tyler Carmichael" userId="94166740-cc0a-4baf-aa31-d496bd0165b5" providerId="ADAL" clId="{59358B6C-78C7-4B8A-8CAC-D73526C1AB5C}" dt="2026-09-14T20:21:19.506" v="114" actId="478"/>
          <ac:picMkLst>
            <pc:docMk/>
            <pc:sldMk cId="3706983727" sldId="266"/>
            <ac:picMk id="10" creationId="{83B170C9-B378-ADFB-C373-CB2BA23898F6}"/>
          </ac:picMkLst>
        </pc:picChg>
        <pc:picChg chg="add mod ord">
          <ac:chgData name="Tyler Carmichael" userId="94166740-cc0a-4baf-aa31-d496bd0165b5" providerId="ADAL" clId="{59358B6C-78C7-4B8A-8CAC-D73526C1AB5C}" dt="2026-09-14T20:54:02.731" v="1867" actId="167"/>
          <ac:picMkLst>
            <pc:docMk/>
            <pc:sldMk cId="3706983727" sldId="266"/>
            <ac:picMk id="14" creationId="{AC69AFB1-18FB-09D5-17FC-D3F94B8E5FD8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CBE84C-AC00-1807-02E7-03906D75C3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B8EB60-487D-E974-7CD2-B9D3E952B5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D7FFFA-B911-BBEB-3EA2-25C3F2C754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1E349-DCA2-4E68-9CC1-777CE8FA05B2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9A1C04-40B4-8675-EEB7-4207F2F676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817EAD-63FB-01FD-4433-7A5B086CC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DD1FE-CA81-4C18-B006-1BD9648C55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310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B23A-6666-159C-1FDD-FAD7A7A17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B5B117-43F1-D7E0-BB85-331C0B52F9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0155F2-5AFE-9080-10E2-450F57A476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1E349-DCA2-4E68-9CC1-777CE8FA05B2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F00116-F524-78EB-EFF0-CA412FADDA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2D6847-BC0E-E323-BD52-52FF81A53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DD1FE-CA81-4C18-B006-1BD9648C55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992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78BFFC-65C5-16AF-5FC8-E6DF7009E0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B32940-A856-3E24-3387-4194D3F0AD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6E6345-F252-15A7-DFBB-5599C54D6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1E349-DCA2-4E68-9CC1-777CE8FA05B2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119976-7318-A769-2E21-128758922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E90AC5-A48F-2D6E-EBF8-236AFA6C1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DD1FE-CA81-4C18-B006-1BD9648C55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651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818BC-8C85-04BD-1F3A-AB6D1E65C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31A2DC-5E37-2E11-9DA9-34389D9D85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4C340C-3298-74C9-5991-54F2CBB497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1D5E21-3F5F-A5B6-04A5-5624E0DC0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1E349-DCA2-4E68-9CC1-777CE8FA05B2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327E61-D986-3D67-F501-B9D5050DB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B24FE6-42A9-5BB9-CA5B-1464709C6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DD1FE-CA81-4C18-B006-1BD9648C55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5467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8548FB-ECF0-134F-B5C7-B32C03F6A9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867CEF-7411-79DE-4CF6-F6C561C035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A6C740-8392-CD80-0BE6-B04B7700CD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74BEAD-CB59-9616-96FC-3A7BE5591B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FBF5E7E-290B-ABDE-A031-1037EECEE0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486CBE5-CD07-5BDB-1F0D-E8F7B5660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1E349-DCA2-4E68-9CC1-777CE8FA05B2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DA2597-5DD8-9CD4-776C-F428D7184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ABB455-9830-E11F-3745-3A953B41E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DD1FE-CA81-4C18-B006-1BD9648C55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0987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49EE9-3A3A-D94B-D219-965B13EB8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56BAD5-6F63-1D2D-7B67-F28B8B8203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1E349-DCA2-4E68-9CC1-777CE8FA05B2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B9D608-5EC6-F64D-C2E6-573E72B16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441902-E2F6-DDE6-8B84-BB0B9A47B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DD1FE-CA81-4C18-B006-1BD9648C55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518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8510CD2-7602-14C6-65F9-9AD60DDDE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1E349-DCA2-4E68-9CC1-777CE8FA05B2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EA48F9-399B-0C76-823C-EBA889418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802970-3151-3AD1-F8ED-37A2FEF07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DD1FE-CA81-4C18-B006-1BD9648C55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7291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77A31-5FD5-BA15-3D6C-1FF4FFE21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6F7998-835F-BA34-AE98-9E0A45B0E4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66255F-B762-4A8C-99E2-2DAFD97567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93B1F3-2A3A-00DC-CDCC-E601075E3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1E349-DCA2-4E68-9CC1-777CE8FA05B2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7891B4-1D4B-3181-9A31-AD847B5BA2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710BD7-242B-C6FE-D1F6-F9B5C8E54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DD1FE-CA81-4C18-B006-1BD9648C55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3991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68703-FD0E-3DEF-0A18-84E2C3E0B4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ADCAC0-B2D0-2891-0EE9-2EAB1663BA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15DBF8-1C04-33E5-A418-AFA1619E38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304B04-F843-FAC2-170B-E82AF462D0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1E349-DCA2-4E68-9CC1-777CE8FA05B2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441243-7DD4-FC99-BA19-A418942D9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E5BE3C-14E6-DC15-C280-9F01DF78B7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DD1FE-CA81-4C18-B006-1BD9648C55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609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1A3A8-1B82-04A6-6DE7-3921A28054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067432-C92E-42A0-638C-C62F6ADB89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F4E84E-9B63-E47D-6974-4BC1854DC8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1E349-DCA2-4E68-9CC1-777CE8FA05B2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9260CF-5710-D835-6B8B-81FB76CF84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961B61-B776-DFF3-1174-B9F6F8685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DD1FE-CA81-4C18-B006-1BD9648C55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0748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8A4A972-01EC-F6F7-65D5-13E536059E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F7658E-CAA7-B462-A182-80DB4D0BC5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1842CC-444F-5FE6-17E0-73F53E40BC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1E349-DCA2-4E68-9CC1-777CE8FA05B2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E7B248-C234-B20A-89EA-60CDE12E27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4189CF-BEC8-F16A-03D6-66618564C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DD1FE-CA81-4C18-B006-1BD9648C55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449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390BF0D-4198-D0D7-AFB1-1CAC21DF72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5B5F98-3706-D482-72DB-37BD4CBBDF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1ADA8D-6C1D-2D9C-25A8-42D59B42A8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501E349-DCA2-4E68-9CC1-777CE8FA05B2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B2640A-E014-F6A8-BA99-120690A8EA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0D8BF8-7D9C-4523-691F-0B5EA82E1F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1BDD1FE-CA81-4C18-B006-1BD9648C55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369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0.png"/><Relationship Id="rId7" Type="http://schemas.openxmlformats.org/officeDocument/2006/relationships/image" Target="../media/image12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.png"/><Relationship Id="rId10" Type="http://schemas.openxmlformats.org/officeDocument/2006/relationships/image" Target="../media/image15.jpg"/><Relationship Id="rId4" Type="http://schemas.openxmlformats.org/officeDocument/2006/relationships/image" Target="../media/image2.png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8E8F0B6-86E3-F2DB-999D-5D74FF22D25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5903" y="868903"/>
            <a:ext cx="5120194" cy="5120194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70966F33-CB9E-9A44-0B35-784FA9A5F7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758135"/>
            <a:ext cx="9144000" cy="1852089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tx2"/>
                </a:solidFill>
              </a:rPr>
              <a:t>City of Laconia</a:t>
            </a:r>
          </a:p>
          <a:p>
            <a:r>
              <a:rPr lang="en-US" b="1" dirty="0">
                <a:solidFill>
                  <a:schemeClr val="tx2"/>
                </a:solidFill>
              </a:rPr>
              <a:t>Planning and Community Development</a:t>
            </a:r>
          </a:p>
          <a:p>
            <a:r>
              <a:rPr lang="en-US" sz="2000" b="1" dirty="0">
                <a:solidFill>
                  <a:schemeClr val="tx2"/>
                </a:solidFill>
              </a:rPr>
              <a:t>Rob Mora, Director</a:t>
            </a:r>
          </a:p>
          <a:p>
            <a:r>
              <a:rPr lang="en-US" sz="2000" b="1" dirty="0">
                <a:solidFill>
                  <a:schemeClr val="tx2"/>
                </a:solidFill>
              </a:rPr>
              <a:t>Tyler Carmichael, Assistant Director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77EC9FF-B33B-C292-616B-92E47CE0BFB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163E64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4CFBFC23-6236-8DD9-0071-9B388B277B70}"/>
              </a:ext>
            </a:extLst>
          </p:cNvPr>
          <p:cNvSpPr txBox="1">
            <a:spLocks/>
          </p:cNvSpPr>
          <p:nvPr/>
        </p:nvSpPr>
        <p:spPr>
          <a:xfrm>
            <a:off x="1524000" y="1787499"/>
            <a:ext cx="9144000" cy="15589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b="1" dirty="0">
                <a:solidFill>
                  <a:schemeClr val="tx2"/>
                </a:solidFill>
              </a:rPr>
              <a:t>Plan NH Fall Conference</a:t>
            </a:r>
          </a:p>
          <a:p>
            <a:r>
              <a:rPr lang="en-US" sz="4000" b="1" dirty="0">
                <a:solidFill>
                  <a:schemeClr val="tx2"/>
                </a:solidFill>
              </a:rPr>
              <a:t>September 15, 2026</a:t>
            </a:r>
          </a:p>
          <a:p>
            <a:endParaRPr lang="en-US" sz="40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42601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CC22BC-9B68-77B3-4122-DC203A139F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1A5D818-E9E4-04F7-0303-87C5D46C86A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163E64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8C1E7AE-2ACA-CF2D-0E7F-5CD1FEDF536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7200"/>
            <a:ext cx="1790700" cy="72853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4A311C3-E84B-3466-7A1D-5F5B5FFBCA8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9000" y="5715000"/>
            <a:ext cx="1143000" cy="1143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DF02FED-CCAA-C45F-C38A-C64E00B2416F}"/>
              </a:ext>
            </a:extLst>
          </p:cNvPr>
          <p:cNvSpPr txBox="1"/>
          <p:nvPr/>
        </p:nvSpPr>
        <p:spPr>
          <a:xfrm>
            <a:off x="1990725" y="559858"/>
            <a:ext cx="96297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Community Profile</a:t>
            </a:r>
            <a:endParaRPr lang="en-US" sz="2800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3AAD9FF1-104D-C10A-6AF5-D6BD17DED1C7}"/>
              </a:ext>
            </a:extLst>
          </p:cNvPr>
          <p:cNvSpPr>
            <a:spLocks noGrp="1"/>
          </p:cNvSpPr>
          <p:nvPr/>
        </p:nvSpPr>
        <p:spPr>
          <a:xfrm>
            <a:off x="6305550" y="1325881"/>
            <a:ext cx="5505450" cy="39227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b="1" dirty="0"/>
              <a:t>Location: </a:t>
            </a:r>
            <a:r>
              <a:rPr lang="en-US" dirty="0"/>
              <a:t>Situated in the heart of New Hampshire's Lakes Region, between Lake Winnipesaukee and Lake Winnisquam, serving as the county seat of Belknap County</a:t>
            </a:r>
          </a:p>
          <a:p>
            <a:pPr marL="0" indent="0" fontAlgn="base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b="1" dirty="0"/>
              <a:t>Population: </a:t>
            </a:r>
            <a:r>
              <a:rPr lang="en-US" dirty="0"/>
              <a:t>Approximately 17,200 residents</a:t>
            </a:r>
            <a:endParaRPr lang="en-US" b="1" dirty="0"/>
          </a:p>
          <a:p>
            <a:pPr marL="0" indent="0" fontAlgn="base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b="1" dirty="0"/>
              <a:t>Land Area: </a:t>
            </a:r>
            <a:r>
              <a:rPr lang="en-US" dirty="0"/>
              <a:t>Approximately 20 square miles of land, plus over 6 square miles of water</a:t>
            </a:r>
          </a:p>
          <a:p>
            <a:pPr marL="0" indent="0" fontAlgn="base">
              <a:spcBef>
                <a:spcPts val="600"/>
              </a:spcBef>
              <a:buNone/>
            </a:pPr>
            <a:r>
              <a:rPr lang="en-US" b="1" dirty="0"/>
              <a:t>Economy: </a:t>
            </a:r>
            <a:r>
              <a:rPr lang="en-US" dirty="0"/>
              <a:t>Key sectors include healthcare, tourism, retail, manufacturing, and professional services</a:t>
            </a:r>
          </a:p>
          <a:p>
            <a:pPr marL="0" indent="0" fontAlgn="base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b="1" dirty="0"/>
              <a:t>Tourism Destination:</a:t>
            </a:r>
            <a:r>
              <a:rPr lang="en-US" dirty="0"/>
              <a:t> Home to Weirs Beach, the state's most visited public beach area, and host of the internationally known Laconia Motorcycle Week, one of the oldest motorcycle rallies in the United States</a:t>
            </a:r>
          </a:p>
          <a:p>
            <a:pPr marL="0" indent="0" fontAlgn="base">
              <a:spcBef>
                <a:spcPts val="600"/>
              </a:spcBef>
              <a:buNone/>
            </a:pPr>
            <a:r>
              <a:rPr lang="en-US" b="1" dirty="0"/>
              <a:t>Housing &amp; Development: </a:t>
            </a:r>
            <a:r>
              <a:rPr lang="en-US" dirty="0"/>
              <a:t>Experiencing continued residential and commercial growth as a regional service center and recreation destination.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AF3C697C-07A8-14B7-D4F9-0671C4ECA1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377" y="1325880"/>
            <a:ext cx="5276074" cy="2844693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E459FCE4-0B38-28B8-5A56-5A4A1FE46B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0302" y="4300666"/>
            <a:ext cx="2606677" cy="2084832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65DB3170-4A6B-06CB-7A8E-D5A98773332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024" y="4300666"/>
            <a:ext cx="3131066" cy="2084832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AFC3CCAE-B87D-04F2-A0C6-D4EB9E55FA24}"/>
              </a:ext>
            </a:extLst>
          </p:cNvPr>
          <p:cNvSpPr txBox="1"/>
          <p:nvPr/>
        </p:nvSpPr>
        <p:spPr>
          <a:xfrm>
            <a:off x="6455664" y="5245799"/>
            <a:ext cx="1789447" cy="1298377"/>
          </a:xfrm>
          <a:prstGeom prst="ellipse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3,300+ Units </a:t>
            </a:r>
          </a:p>
          <a:p>
            <a:pPr algn="ctr"/>
            <a:r>
              <a:rPr lang="en-US" b="1" dirty="0"/>
              <a:t>Planned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4FE1EF1-4EC8-3358-9817-36963BF24E37}"/>
              </a:ext>
            </a:extLst>
          </p:cNvPr>
          <p:cNvSpPr txBox="1"/>
          <p:nvPr/>
        </p:nvSpPr>
        <p:spPr>
          <a:xfrm>
            <a:off x="8573797" y="5245799"/>
            <a:ext cx="2280132" cy="1298377"/>
          </a:xfrm>
          <a:prstGeom prst="ellipse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800+ Units </a:t>
            </a:r>
          </a:p>
          <a:p>
            <a:pPr algn="ctr"/>
            <a:r>
              <a:rPr lang="en-US" b="1" dirty="0"/>
              <a:t>Under Construction</a:t>
            </a:r>
          </a:p>
        </p:txBody>
      </p:sp>
    </p:spTree>
    <p:extLst>
      <p:ext uri="{BB962C8B-B14F-4D97-AF65-F5344CB8AC3E}">
        <p14:creationId xmlns:p14="http://schemas.microsoft.com/office/powerpoint/2010/main" val="32408645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C14721-8597-73B3-83D2-717ADCAEFA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AC69AFB1-18FB-09D5-17FC-D3F94B8E5F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9558" y="4030261"/>
            <a:ext cx="4106549" cy="231061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A8BB87C-2775-7AD4-02A7-94E194C8FCF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163E64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1A6E020-4E18-74A5-B171-45FE590762A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7200"/>
            <a:ext cx="1790700" cy="72853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8C49D46-4131-FF94-D302-3D6E1955E4D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9000" y="5715000"/>
            <a:ext cx="1143000" cy="1143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E7C1F08-4C1D-3A2F-B7BE-26F3F61B31E8}"/>
              </a:ext>
            </a:extLst>
          </p:cNvPr>
          <p:cNvSpPr txBox="1"/>
          <p:nvPr/>
        </p:nvSpPr>
        <p:spPr>
          <a:xfrm>
            <a:off x="1990725" y="559858"/>
            <a:ext cx="96297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How We Got Here</a:t>
            </a:r>
            <a:endParaRPr lang="en-US" sz="2800" dirty="0"/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6305AFFC-9FB8-AF49-3C76-0B8CEE18F36B}"/>
              </a:ext>
            </a:extLst>
          </p:cNvPr>
          <p:cNvSpPr>
            <a:spLocks noGrp="1"/>
          </p:cNvSpPr>
          <p:nvPr/>
        </p:nvSpPr>
        <p:spPr>
          <a:xfrm>
            <a:off x="381000" y="1325880"/>
            <a:ext cx="6107349" cy="52597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b="1" dirty="0"/>
              <a:t>1903 - State School Opens</a:t>
            </a:r>
          </a:p>
          <a:p>
            <a:pPr marL="0" lvl="1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dirty="0"/>
              <a:t>State of New Hampshire opens the State School.</a:t>
            </a:r>
          </a:p>
          <a:p>
            <a:pPr marL="0" indent="0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b="1" dirty="0"/>
              <a:t>1991 – State School Closes and Prison Opens</a:t>
            </a:r>
          </a:p>
          <a:p>
            <a:pPr marL="0" lvl="1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dirty="0"/>
              <a:t>State of New Hampshire closes the State School and repurposes it to the Lakes Region Facility in Laconia.</a:t>
            </a:r>
          </a:p>
          <a:p>
            <a:pPr marL="0" indent="0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b="1" dirty="0"/>
              <a:t>2009 – Lakes Region Facility Closes</a:t>
            </a:r>
          </a:p>
          <a:p>
            <a:pPr marL="0" lvl="1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dirty="0"/>
              <a:t>State of New Hampshire closes the underperforming facility.</a:t>
            </a:r>
          </a:p>
          <a:p>
            <a:pPr marL="0" indent="0">
              <a:lnSpc>
                <a:spcPct val="110000"/>
              </a:lnSpc>
              <a:spcBef>
                <a:spcPts val="1200"/>
              </a:spcBef>
              <a:buNone/>
            </a:pPr>
            <a:r>
              <a:rPr lang="en-US" b="1" dirty="0"/>
              <a:t>2017 Lakeshore Redevelopment Planning Commission Created</a:t>
            </a:r>
          </a:p>
          <a:p>
            <a:pPr marL="0" lvl="1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dirty="0"/>
              <a:t>The General Court establishes the Lakeshore Redevelopment Planning Commission to determine how to best redevelop the derelict site.</a:t>
            </a:r>
          </a:p>
          <a:p>
            <a:pPr marL="0" indent="0">
              <a:lnSpc>
                <a:spcPct val="110000"/>
              </a:lnSpc>
              <a:spcBef>
                <a:spcPts val="1200"/>
              </a:spcBef>
              <a:buNone/>
            </a:pPr>
            <a:r>
              <a:rPr lang="en-US" b="1" dirty="0"/>
              <a:t>2021 Authorization to Bypass Surplus Property Procedures</a:t>
            </a:r>
          </a:p>
          <a:p>
            <a:pPr marL="0" lvl="1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dirty="0"/>
              <a:t>The General Court approved HB2 to permit the Governor to bypass the standard process for disposing of state surplus property.</a:t>
            </a:r>
          </a:p>
          <a:p>
            <a:pPr marL="0" indent="0">
              <a:lnSpc>
                <a:spcPct val="110000"/>
              </a:lnSpc>
              <a:spcBef>
                <a:spcPts val="1200"/>
              </a:spcBef>
              <a:buNone/>
            </a:pPr>
            <a:r>
              <a:rPr lang="en-US" b="1" dirty="0"/>
              <a:t>2024 Pillsbury Group Selected for Redevelopment</a:t>
            </a:r>
          </a:p>
          <a:p>
            <a:pPr marL="0" lvl="1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dirty="0"/>
              <a:t>The State of New Hampshire selects Pillsbury Group to purchase and redevelop the property through the RFP process.</a:t>
            </a:r>
          </a:p>
          <a:p>
            <a:pPr marL="0" lvl="1" indent="0">
              <a:lnSpc>
                <a:spcPct val="110000"/>
              </a:lnSpc>
              <a:spcBef>
                <a:spcPts val="1200"/>
              </a:spcBef>
              <a:buNone/>
            </a:pPr>
            <a:endParaRPr lang="en-US" dirty="0"/>
          </a:p>
          <a:p>
            <a:pPr marL="0" lvl="1" indent="0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17F106C-73E6-9D46-334E-AEB7FD3837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9558" y="1185736"/>
            <a:ext cx="4074994" cy="2741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9837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3C6F2A-583F-BC52-9DE2-CA96D4BFB5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A149521-9291-9261-4070-A84C3BA70DD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163E64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8CEEA6D-4236-D5FB-9EED-3BC3B9417A8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7200"/>
            <a:ext cx="1790700" cy="72853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40836F3-02FA-B034-FA19-E77C3CB8498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9000" y="5715000"/>
            <a:ext cx="1143000" cy="1143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B69202C-9952-1E69-FDDA-86F601844701}"/>
              </a:ext>
            </a:extLst>
          </p:cNvPr>
          <p:cNvSpPr txBox="1"/>
          <p:nvPr/>
        </p:nvSpPr>
        <p:spPr>
          <a:xfrm>
            <a:off x="1990725" y="559858"/>
            <a:ext cx="96297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Review Process and Private-Public Partnership</a:t>
            </a:r>
            <a:endParaRPr lang="en-US" sz="2800" dirty="0"/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6D80EAD8-8E40-1B8C-D0AB-50F949CF5371}"/>
              </a:ext>
            </a:extLst>
          </p:cNvPr>
          <p:cNvSpPr>
            <a:spLocks noGrp="1"/>
          </p:cNvSpPr>
          <p:nvPr/>
        </p:nvSpPr>
        <p:spPr>
          <a:xfrm>
            <a:off x="6305550" y="1325880"/>
            <a:ext cx="5505450" cy="501499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spcBef>
                <a:spcPts val="1200"/>
              </a:spcBef>
              <a:buNone/>
            </a:pPr>
            <a:r>
              <a:rPr lang="en-US" b="1" dirty="0"/>
              <a:t>October 2024 – City Staff Meetings</a:t>
            </a:r>
          </a:p>
          <a:p>
            <a:pPr marL="0" lvl="1" indent="0" fontAlgn="base">
              <a:spcBef>
                <a:spcPts val="0"/>
              </a:spcBef>
              <a:buNone/>
            </a:pPr>
            <a:r>
              <a:rPr lang="en-US" dirty="0"/>
              <a:t>Held several meetings with City staff to review goals, aspirations, review process, and infrastructure capacity.​</a:t>
            </a:r>
          </a:p>
          <a:p>
            <a:pPr marL="0" indent="0" fontAlgn="base">
              <a:spcBef>
                <a:spcPts val="1200"/>
              </a:spcBef>
              <a:buNone/>
            </a:pPr>
            <a:r>
              <a:rPr lang="en-US" b="1" dirty="0"/>
              <a:t>December 2024 - Conceptual Review</a:t>
            </a:r>
          </a:p>
          <a:p>
            <a:pPr marL="0" lvl="1" indent="0" fontAlgn="base">
              <a:spcBef>
                <a:spcPts val="0"/>
              </a:spcBef>
              <a:buNone/>
            </a:pPr>
            <a:r>
              <a:rPr lang="en-US" dirty="0"/>
              <a:t>Held a conceptual review with the Planning Board to utilize Performance Zoning.​</a:t>
            </a:r>
          </a:p>
          <a:p>
            <a:pPr marL="0" indent="0" fontAlgn="base">
              <a:lnSpc>
                <a:spcPct val="110000"/>
              </a:lnSpc>
              <a:spcBef>
                <a:spcPts val="1200"/>
              </a:spcBef>
              <a:buNone/>
            </a:pPr>
            <a:r>
              <a:rPr lang="en-US" b="1" dirty="0"/>
              <a:t>December 2024 – Technical Review Committee 1</a:t>
            </a:r>
          </a:p>
          <a:p>
            <a:pPr marL="0" lvl="1" indent="0" fontAlgn="base">
              <a:spcBef>
                <a:spcPts val="0"/>
              </a:spcBef>
              <a:buNone/>
            </a:pPr>
            <a:r>
              <a:rPr lang="en-US" dirty="0"/>
              <a:t>Held a conceptual review with the Technical Review Committee.​</a:t>
            </a:r>
          </a:p>
          <a:p>
            <a:pPr marL="0" indent="0" fontAlgn="base">
              <a:lnSpc>
                <a:spcPct val="110000"/>
              </a:lnSpc>
              <a:spcBef>
                <a:spcPts val="1200"/>
              </a:spcBef>
              <a:buNone/>
            </a:pPr>
            <a:r>
              <a:rPr lang="en-US" b="1" dirty="0"/>
              <a:t>April 2025 – Technical Review Committee 2</a:t>
            </a:r>
          </a:p>
          <a:p>
            <a:pPr marL="0" lvl="1" indent="0" fontAlgn="base">
              <a:spcBef>
                <a:spcPts val="0"/>
              </a:spcBef>
              <a:buNone/>
            </a:pPr>
            <a:r>
              <a:rPr lang="en-US" dirty="0"/>
              <a:t>Held a formal application review with the Technical Review Committee.​</a:t>
            </a:r>
          </a:p>
          <a:p>
            <a:pPr marL="0" indent="0" fontAlgn="base">
              <a:lnSpc>
                <a:spcPct val="110000"/>
              </a:lnSpc>
              <a:spcBef>
                <a:spcPts val="1200"/>
              </a:spcBef>
              <a:buNone/>
            </a:pPr>
            <a:r>
              <a:rPr lang="en-US" b="1" dirty="0"/>
              <a:t>April 2025 – NHDOT Scoping Meeting</a:t>
            </a:r>
          </a:p>
          <a:p>
            <a:pPr marL="0" lvl="1" indent="0" fontAlgn="base">
              <a:spcBef>
                <a:spcPts val="0"/>
              </a:spcBef>
              <a:buNone/>
            </a:pPr>
            <a:r>
              <a:rPr lang="en-US" dirty="0"/>
              <a:t>Held a formal a meeting with NHDOT and City staff to determine review and scope of Traffic Impact Analysis.​</a:t>
            </a:r>
          </a:p>
          <a:p>
            <a:pPr marL="0" indent="0" fontAlgn="base">
              <a:lnSpc>
                <a:spcPct val="110000"/>
              </a:lnSpc>
              <a:spcBef>
                <a:spcPts val="1200"/>
              </a:spcBef>
              <a:buNone/>
            </a:pPr>
            <a:r>
              <a:rPr lang="en-US" b="1" dirty="0"/>
              <a:t>June 2025 – Technical Review Committee 3</a:t>
            </a:r>
          </a:p>
          <a:p>
            <a:pPr marL="0" lvl="1" indent="0" fontAlgn="base">
              <a:spcBef>
                <a:spcPts val="0"/>
              </a:spcBef>
              <a:buNone/>
            </a:pPr>
            <a:r>
              <a:rPr lang="en-US" dirty="0"/>
              <a:t>Held a final application review with the Technical Review Committee.</a:t>
            </a:r>
          </a:p>
          <a:p>
            <a:pPr marL="0" indent="0" fontAlgn="base">
              <a:lnSpc>
                <a:spcPct val="110000"/>
              </a:lnSpc>
              <a:spcBef>
                <a:spcPts val="1200"/>
              </a:spcBef>
              <a:buNone/>
            </a:pPr>
            <a:r>
              <a:rPr lang="en-US" b="1" dirty="0"/>
              <a:t>July 2025 – Planning Board</a:t>
            </a:r>
          </a:p>
          <a:p>
            <a:pPr marL="0" lvl="1" indent="0" fontAlgn="base">
              <a:spcBef>
                <a:spcPts val="0"/>
              </a:spcBef>
              <a:buNone/>
            </a:pPr>
            <a:r>
              <a:rPr lang="en-US" dirty="0"/>
              <a:t>Application acceptance and approval of Overall Development Plan by the Planning Board.​</a:t>
            </a:r>
          </a:p>
          <a:p>
            <a:pPr marL="0" lvl="1" indent="0" fontAlgn="base">
              <a:spcBef>
                <a:spcPts val="0"/>
              </a:spcBef>
              <a:buNone/>
            </a:pPr>
            <a:r>
              <a:rPr lang="en-US" dirty="0"/>
              <a:t>​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26AA187-9C0E-83F5-1638-3E24F84DD5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592" y="1728216"/>
            <a:ext cx="6039682" cy="3401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0161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D59E19-1C48-EE41-B3FC-466EB4DA99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DC412A56-7C1D-5F37-B877-6F43E6FFD5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1854" y="1785079"/>
            <a:ext cx="2416191" cy="120809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A47AAAB-2AE4-2974-0165-CA6D0D1488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6077" y="4691538"/>
            <a:ext cx="4332923" cy="216646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2FDDBED-3440-D6E4-B1F6-CDDA1FA3456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163E64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818277F-FED5-F81B-C97D-9CE926610CC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7200"/>
            <a:ext cx="1790700" cy="72853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10B7CD0-1AC8-17B7-8BF1-4316509D5CD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9000" y="5715000"/>
            <a:ext cx="1143000" cy="1143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B7327FB-5B4F-2CDA-B448-CE2878CDAFDE}"/>
              </a:ext>
            </a:extLst>
          </p:cNvPr>
          <p:cNvSpPr txBox="1"/>
          <p:nvPr/>
        </p:nvSpPr>
        <p:spPr>
          <a:xfrm>
            <a:off x="1990725" y="559858"/>
            <a:ext cx="96297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Performance Zoning Overlay District (RSA 674:21)</a:t>
            </a:r>
            <a:endParaRPr lang="en-US" sz="2800" dirty="0"/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CBA9892B-C121-DB71-18D3-1490996BBE90}"/>
              </a:ext>
            </a:extLst>
          </p:cNvPr>
          <p:cNvSpPr>
            <a:spLocks noGrp="1"/>
          </p:cNvSpPr>
          <p:nvPr/>
        </p:nvSpPr>
        <p:spPr>
          <a:xfrm>
            <a:off x="381000" y="1325880"/>
            <a:ext cx="5443728" cy="3434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lnSpc>
                <a:spcPct val="110000"/>
              </a:lnSpc>
              <a:spcBef>
                <a:spcPts val="2500"/>
              </a:spcBef>
              <a:buNone/>
            </a:pPr>
            <a:r>
              <a:rPr lang="en-US" b="1" dirty="0"/>
              <a:t>Impact-Focused Regulation​</a:t>
            </a:r>
          </a:p>
          <a:p>
            <a:pPr marL="0" lvl="1" indent="0" fontAlgn="base">
              <a:buNone/>
            </a:pPr>
            <a:r>
              <a:rPr lang="en-US" dirty="0"/>
              <a:t>Performance zoning regulates land use based on measurable impacts like traffic and environmental protection.​</a:t>
            </a:r>
          </a:p>
          <a:p>
            <a:pPr marL="0" indent="0" fontAlgn="base">
              <a:lnSpc>
                <a:spcPct val="110000"/>
              </a:lnSpc>
              <a:spcBef>
                <a:spcPts val="2500"/>
              </a:spcBef>
              <a:buNone/>
            </a:pPr>
            <a:r>
              <a:rPr lang="en-US" b="1" dirty="0"/>
              <a:t>Flexible Overlay Mechanism​</a:t>
            </a:r>
          </a:p>
          <a:p>
            <a:pPr marL="0" lvl="1" indent="0" fontAlgn="base">
              <a:lnSpc>
                <a:spcPct val="110000"/>
              </a:lnSpc>
              <a:buNone/>
            </a:pPr>
            <a:r>
              <a:rPr lang="en-US" dirty="0"/>
              <a:t>Implemented as an overlay, it allows flexible development reviewed through conditional use permits by the Planning Board.​</a:t>
            </a:r>
          </a:p>
          <a:p>
            <a:pPr marL="0" indent="0" fontAlgn="base">
              <a:lnSpc>
                <a:spcPct val="110000"/>
              </a:lnSpc>
              <a:spcBef>
                <a:spcPts val="2500"/>
              </a:spcBef>
              <a:buNone/>
            </a:pPr>
            <a:r>
              <a:rPr lang="en-US" b="1" dirty="0"/>
              <a:t>Encouraging Innovation in Development​</a:t>
            </a:r>
          </a:p>
          <a:p>
            <a:pPr marL="0" lvl="1" indent="0" fontAlgn="base">
              <a:lnSpc>
                <a:spcPct val="110000"/>
              </a:lnSpc>
              <a:buNone/>
            </a:pPr>
            <a:r>
              <a:rPr lang="en-US" dirty="0"/>
              <a:t>Focus on outcomes enables creative projects and mixed-use developments beyond traditional zoning limits.​</a:t>
            </a:r>
          </a:p>
          <a:p>
            <a:pPr marL="0" indent="0" fontAlgn="base">
              <a:lnSpc>
                <a:spcPct val="110000"/>
              </a:lnSpc>
              <a:spcBef>
                <a:spcPts val="2500"/>
              </a:spcBef>
              <a:buNone/>
            </a:pPr>
            <a:r>
              <a:rPr lang="en-US" b="1" dirty="0"/>
              <a:t>Alignment with Community Goals​</a:t>
            </a:r>
          </a:p>
          <a:p>
            <a:pPr marL="0" lvl="1" indent="0" fontAlgn="base">
              <a:lnSpc>
                <a:spcPct val="110000"/>
              </a:lnSpc>
              <a:buNone/>
            </a:pPr>
            <a:r>
              <a:rPr lang="en-US" dirty="0"/>
              <a:t>Supports balanced growth and safeguards neighborhood quality in line with the Master Plan objectives.​</a:t>
            </a:r>
          </a:p>
        </p:txBody>
      </p:sp>
      <p:pic>
        <p:nvPicPr>
          <p:cNvPr id="3" name="Picture 2" descr="Laconia Office Construction - Bank of New Hampshire">
            <a:extLst>
              <a:ext uri="{FF2B5EF4-FFF2-40B4-BE49-F238E27FC236}">
                <a16:creationId xmlns:a16="http://schemas.microsoft.com/office/drawing/2014/main" id="{8DF12199-FA44-4D32-F9E9-D2DBA3BC0F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50347" y="4691538"/>
            <a:ext cx="3908907" cy="216944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D36DD39-DA18-9D8A-779D-5ED6CDA218E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91538"/>
            <a:ext cx="3850348" cy="216646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C994002-4D51-A838-D692-9FFF50EC95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4843" y="1789538"/>
            <a:ext cx="2318937" cy="289901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57E388C-FC1F-526C-4CCE-05568632F4E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8366" y="2988716"/>
            <a:ext cx="3399679" cy="169984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6FEE678-EB99-9B0D-5EC1-10E7A67FA3F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6584" y="1789538"/>
            <a:ext cx="1591908" cy="1199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9954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5352D9-EB37-DA5E-508A-58EF5861F1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8745035-3A81-1197-AFE8-C1BABCD98B5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163E64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1593F39-CF74-3FD1-E27C-B0B3B1ED330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7200"/>
            <a:ext cx="1790700" cy="72853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A11232E-6E8E-54A1-70A5-9D5ACCF4D88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9000" y="5715000"/>
            <a:ext cx="1143000" cy="1143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A30080E-AF2B-95B4-83ED-F75FC8A7CA6F}"/>
              </a:ext>
            </a:extLst>
          </p:cNvPr>
          <p:cNvSpPr txBox="1"/>
          <p:nvPr/>
        </p:nvSpPr>
        <p:spPr>
          <a:xfrm>
            <a:off x="1990725" y="559858"/>
            <a:ext cx="96297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Tax Increment Financing Districts (RSA 162-K)</a:t>
            </a:r>
            <a:endParaRPr lang="en-US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4F769F1-5CAA-B6B9-C86F-659AB90352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357" y="3672332"/>
            <a:ext cx="1984442" cy="293556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70719DC-ACE8-E6ED-2C36-06156228B1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9407" y="3672332"/>
            <a:ext cx="1706911" cy="293928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192EE4C-83BA-AF2C-D736-EA4303B174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977" y="1225804"/>
            <a:ext cx="3487644" cy="235050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EEB48A3-1B2A-BB61-6C7C-A288F0BB8AF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5852" y="1225804"/>
            <a:ext cx="3489150" cy="538581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EBE42F5-6218-940D-DE04-67BC210733E8}"/>
              </a:ext>
            </a:extLst>
          </p:cNvPr>
          <p:cNvSpPr txBox="1"/>
          <p:nvPr/>
        </p:nvSpPr>
        <p:spPr>
          <a:xfrm>
            <a:off x="5989461" y="1876329"/>
            <a:ext cx="13074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Existing TIF Districts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561023B-BCA2-2C0D-CF38-C17FF7053050}"/>
              </a:ext>
            </a:extLst>
          </p:cNvPr>
          <p:cNvSpPr txBox="1"/>
          <p:nvPr/>
        </p:nvSpPr>
        <p:spPr>
          <a:xfrm>
            <a:off x="5289310" y="4335339"/>
            <a:ext cx="16323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Conceptual TIF District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4D1BE51-38AB-0653-369F-2C5F458CD574}"/>
              </a:ext>
            </a:extLst>
          </p:cNvPr>
          <p:cNvCxnSpPr>
            <a:cxnSpLocks/>
            <a:stCxn id="9" idx="1"/>
          </p:cNvCxnSpPr>
          <p:nvPr/>
        </p:nvCxnSpPr>
        <p:spPr>
          <a:xfrm flipH="1">
            <a:off x="5001768" y="2199495"/>
            <a:ext cx="987693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3C19C95B-31C1-788A-CAF5-421BBC2C8090}"/>
              </a:ext>
            </a:extLst>
          </p:cNvPr>
          <p:cNvCxnSpPr>
            <a:cxnSpLocks/>
          </p:cNvCxnSpPr>
          <p:nvPr/>
        </p:nvCxnSpPr>
        <p:spPr>
          <a:xfrm>
            <a:off x="6537960" y="4775055"/>
            <a:ext cx="758952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45469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D966B8-F547-E65D-4528-3697F6E7D5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F367104-0A5D-7321-FF7D-CEB2A83B00C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rgbClr val="163E64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0B59419-1768-D319-D1AF-31D506BE201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7200"/>
            <a:ext cx="1790700" cy="72853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F24EC22-FF41-7E66-36C7-AB14B8B40BC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9000" y="5715000"/>
            <a:ext cx="1143000" cy="1143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9E667A9-34C4-7530-B1BB-AF1977475A7E}"/>
              </a:ext>
            </a:extLst>
          </p:cNvPr>
          <p:cNvSpPr txBox="1"/>
          <p:nvPr/>
        </p:nvSpPr>
        <p:spPr>
          <a:xfrm>
            <a:off x="1990725" y="559858"/>
            <a:ext cx="96297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Social Districts (RSA 178)</a:t>
            </a:r>
            <a:endParaRPr lang="en-US" sz="2800" dirty="0"/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1FE4017E-042B-BD19-98D2-5C67FE05C99D}"/>
              </a:ext>
            </a:extLst>
          </p:cNvPr>
          <p:cNvSpPr>
            <a:spLocks noGrp="1"/>
          </p:cNvSpPr>
          <p:nvPr/>
        </p:nvSpPr>
        <p:spPr>
          <a:xfrm>
            <a:off x="381000" y="1325880"/>
            <a:ext cx="5964936" cy="49722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lnSpc>
                <a:spcPct val="110000"/>
              </a:lnSpc>
              <a:spcBef>
                <a:spcPts val="2500"/>
              </a:spcBef>
              <a:buNone/>
            </a:pPr>
            <a:r>
              <a:rPr lang="en-US" b="1" dirty="0"/>
              <a:t>Definition and Purpose​</a:t>
            </a:r>
          </a:p>
          <a:p>
            <a:pPr marL="0" lvl="1" indent="0" fontAlgn="base">
              <a:lnSpc>
                <a:spcPct val="130000"/>
              </a:lnSpc>
              <a:buNone/>
            </a:pPr>
            <a:r>
              <a:rPr lang="en-US" dirty="0"/>
              <a:t>Social Districts allow designated outdoor areas for adult alcohol consumption </a:t>
            </a:r>
            <a:r>
              <a:rPr lang="en-US"/>
              <a:t>to support</a:t>
            </a:r>
            <a:r>
              <a:rPr lang="en-US" dirty="0"/>
              <a:t> local businesses and community engagement.​</a:t>
            </a:r>
          </a:p>
          <a:p>
            <a:pPr marL="0" indent="0" fontAlgn="base">
              <a:lnSpc>
                <a:spcPct val="110000"/>
              </a:lnSpc>
              <a:spcBef>
                <a:spcPts val="2500"/>
              </a:spcBef>
              <a:buNone/>
            </a:pPr>
            <a:r>
              <a:rPr lang="en-US" b="1" dirty="0"/>
              <a:t>Local Implementation in Laconia​</a:t>
            </a:r>
          </a:p>
          <a:p>
            <a:pPr marL="0" lvl="1" indent="0" fontAlgn="base">
              <a:lnSpc>
                <a:spcPct val="130000"/>
              </a:lnSpc>
              <a:buNone/>
            </a:pPr>
            <a:r>
              <a:rPr lang="en-US" dirty="0"/>
              <a:t>Laconia established a downtown Social District to boost economic activity </a:t>
            </a:r>
            <a:r>
              <a:rPr lang="en-US"/>
              <a:t>and encourage</a:t>
            </a:r>
            <a:r>
              <a:rPr lang="en-US" dirty="0"/>
              <a:t> responsible consumption during set times.​</a:t>
            </a:r>
          </a:p>
          <a:p>
            <a:pPr marL="0" indent="0" fontAlgn="base">
              <a:lnSpc>
                <a:spcPct val="110000"/>
              </a:lnSpc>
              <a:spcBef>
                <a:spcPts val="2500"/>
              </a:spcBef>
              <a:buNone/>
            </a:pPr>
            <a:r>
              <a:rPr lang="en-US" b="1" dirty="0"/>
              <a:t>Governance and Control​</a:t>
            </a:r>
          </a:p>
          <a:p>
            <a:pPr marL="0" lvl="1" indent="0" fontAlgn="base">
              <a:lnSpc>
                <a:spcPct val="110000"/>
              </a:lnSpc>
              <a:buNone/>
            </a:pPr>
            <a:r>
              <a:rPr lang="en-US" dirty="0"/>
              <a:t>Local rules, enforcement, and licensing ensure Social Districts operate safely </a:t>
            </a:r>
            <a:r>
              <a:rPr lang="en-US"/>
              <a:t>and adapt</a:t>
            </a:r>
            <a:r>
              <a:rPr lang="en-US" dirty="0"/>
              <a:t> based on community feedback.​</a:t>
            </a:r>
          </a:p>
          <a:p>
            <a:pPr marL="0" indent="0" fontAlgn="base">
              <a:lnSpc>
                <a:spcPct val="110000"/>
              </a:lnSpc>
              <a:spcBef>
                <a:spcPts val="2500"/>
              </a:spcBef>
              <a:buNone/>
            </a:pPr>
            <a:r>
              <a:rPr lang="en-US" b="1" dirty="0"/>
              <a:t>Urban Planning and Activation​</a:t>
            </a:r>
          </a:p>
          <a:p>
            <a:pPr marL="0" lvl="1" indent="0" fontAlgn="base">
              <a:lnSpc>
                <a:spcPct val="110000"/>
              </a:lnSpc>
              <a:buNone/>
            </a:pPr>
            <a:r>
              <a:rPr lang="en-US" dirty="0"/>
              <a:t>Social Districts complement place-making strategies, enhancing walkability </a:t>
            </a:r>
            <a:r>
              <a:rPr lang="en-US"/>
              <a:t>and economic</a:t>
            </a:r>
            <a:r>
              <a:rPr lang="en-US" dirty="0"/>
              <a:t> resilience in downtown areas.​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54FCC49-0B4E-30FC-A96D-892A8880E6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4432" y="1325880"/>
            <a:ext cx="5036068" cy="4343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0648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9524df5-bb4d-477b-bb02-49161b9edd27">
      <Terms xmlns="http://schemas.microsoft.com/office/infopath/2007/PartnerControls"/>
    </lcf76f155ced4ddcb4097134ff3c332f>
    <TaxCatchAll xmlns="efae2039-4d69-4cda-9000-c5aa71332228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D651CB563DEA24C804A970065CA1E10" ma:contentTypeVersion="17" ma:contentTypeDescription="Create a new document." ma:contentTypeScope="" ma:versionID="245fca4ae1325618a9be00b29daa95c5">
  <xsd:schema xmlns:xsd="http://www.w3.org/2001/XMLSchema" xmlns:xs="http://www.w3.org/2001/XMLSchema" xmlns:p="http://schemas.microsoft.com/office/2006/metadata/properties" xmlns:ns2="39524df5-bb4d-477b-bb02-49161b9edd27" xmlns:ns3="efae2039-4d69-4cda-9000-c5aa71332228" targetNamespace="http://schemas.microsoft.com/office/2006/metadata/properties" ma:root="true" ma:fieldsID="b0aeac79a3e9f9a248922acb32025de0" ns2:_="" ns3:_="">
    <xsd:import namespace="39524df5-bb4d-477b-bb02-49161b9edd27"/>
    <xsd:import namespace="efae2039-4d69-4cda-9000-c5aa7133222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524df5-bb4d-477b-bb02-49161b9edd2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08c1257a-6416-4aed-9c40-e2526686be4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ae2039-4d69-4cda-9000-c5aa71332228" elementFormDefault="qualified">
    <xsd:import namespace="http://schemas.microsoft.com/office/2006/documentManagement/types"/>
    <xsd:import namespace="http://schemas.microsoft.com/office/infopath/2007/PartnerControls"/>
    <xsd:element name="TaxCatchAll" ma:index="20" nillable="true" ma:displayName="Taxonomy Catch All Column" ma:hidden="true" ma:list="{dd0fefa0-ff98-438e-81e4-d07901bbb11b}" ma:internalName="TaxCatchAll" ma:showField="CatchAllData" ma:web="efae2039-4d69-4cda-9000-c5aa7133222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2AC5675-4617-4D0D-8534-2B12DE93E0CA}">
  <ds:schemaRefs>
    <ds:schemaRef ds:uri="http://schemas.microsoft.com/office/2006/metadata/properties"/>
    <ds:schemaRef ds:uri="http://schemas.microsoft.com/office/infopath/2007/PartnerControls"/>
    <ds:schemaRef ds:uri="39524df5-bb4d-477b-bb02-49161b9edd27"/>
    <ds:schemaRef ds:uri="efae2039-4d69-4cda-9000-c5aa71332228"/>
  </ds:schemaRefs>
</ds:datastoreItem>
</file>

<file path=customXml/itemProps2.xml><?xml version="1.0" encoding="utf-8"?>
<ds:datastoreItem xmlns:ds="http://schemas.openxmlformats.org/officeDocument/2006/customXml" ds:itemID="{168E4443-C423-4B18-B1C1-496115B6A5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9524df5-bb4d-477b-bb02-49161b9edd27"/>
    <ds:schemaRef ds:uri="efae2039-4d69-4cda-9000-c5aa7133222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4DC583B-EB1E-4F13-BE3D-AB98CD16ABA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242</TotalTime>
  <Words>649</Words>
  <Application>Microsoft Office PowerPoint</Application>
  <PresentationFormat>Widescreen</PresentationFormat>
  <Paragraphs>67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Tyler Carmichael</dc:creator>
  <cp:lastModifiedBy>Tyler Carmichael</cp:lastModifiedBy>
  <cp:revision>3</cp:revision>
  <dcterms:created xsi:type="dcterms:W3CDTF">2026-05-06T15:27:23Z</dcterms:created>
  <dcterms:modified xsi:type="dcterms:W3CDTF">2026-09-14T21:19:52Z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0x010100BD651CB563DEA24C804A970065CA1E10</vt:lpwstr>
  </property>
  <property fmtid="{D5CDD505-2E9C-101B-9397-08002B2CF9AE}" pid="3" name="MediaServiceImageTags">
    <vt:lpwstr/>
  </property>
</Properties>
</file>